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7" r:id="rId6"/>
  </p:sldMasterIdLst>
  <p:notesMasterIdLst>
    <p:notesMasterId r:id="rId57"/>
  </p:notesMasterIdLst>
  <p:handoutMasterIdLst>
    <p:handoutMasterId r:id="rId58"/>
  </p:handoutMasterIdLst>
  <p:sldIdLst>
    <p:sldId id="256" r:id="rId7"/>
    <p:sldId id="366" r:id="rId8"/>
    <p:sldId id="3748" r:id="rId9"/>
    <p:sldId id="3728" r:id="rId10"/>
    <p:sldId id="3758" r:id="rId11"/>
    <p:sldId id="3762" r:id="rId12"/>
    <p:sldId id="3750" r:id="rId13"/>
    <p:sldId id="3755" r:id="rId14"/>
    <p:sldId id="3751" r:id="rId15"/>
    <p:sldId id="26316" r:id="rId16"/>
    <p:sldId id="26315" r:id="rId17"/>
    <p:sldId id="3763" r:id="rId18"/>
    <p:sldId id="26307" r:id="rId19"/>
    <p:sldId id="26308" r:id="rId20"/>
    <p:sldId id="26311" r:id="rId21"/>
    <p:sldId id="26107" r:id="rId22"/>
    <p:sldId id="3752" r:id="rId23"/>
    <p:sldId id="3580" r:id="rId24"/>
    <p:sldId id="26314" r:id="rId25"/>
    <p:sldId id="26313" r:id="rId26"/>
    <p:sldId id="275" r:id="rId27"/>
    <p:sldId id="26302" r:id="rId28"/>
    <p:sldId id="26278" r:id="rId29"/>
    <p:sldId id="281" r:id="rId30"/>
    <p:sldId id="26306" r:id="rId31"/>
    <p:sldId id="270" r:id="rId32"/>
    <p:sldId id="258" r:id="rId33"/>
    <p:sldId id="26291" r:id="rId34"/>
    <p:sldId id="26350" r:id="rId35"/>
    <p:sldId id="26277" r:id="rId36"/>
    <p:sldId id="26298" r:id="rId37"/>
    <p:sldId id="271" r:id="rId38"/>
    <p:sldId id="26317" r:id="rId39"/>
    <p:sldId id="26360" r:id="rId40"/>
    <p:sldId id="268" r:id="rId41"/>
    <p:sldId id="26303" r:id="rId42"/>
    <p:sldId id="282" r:id="rId43"/>
    <p:sldId id="26353" r:id="rId44"/>
    <p:sldId id="26356" r:id="rId45"/>
    <p:sldId id="26358" r:id="rId46"/>
    <p:sldId id="26359" r:id="rId47"/>
    <p:sldId id="26357" r:id="rId48"/>
    <p:sldId id="264" r:id="rId49"/>
    <p:sldId id="26361" r:id="rId50"/>
    <p:sldId id="26362" r:id="rId51"/>
    <p:sldId id="26363" r:id="rId52"/>
    <p:sldId id="26352" r:id="rId53"/>
    <p:sldId id="3706" r:id="rId54"/>
    <p:sldId id="26364" r:id="rId55"/>
    <p:sldId id="26297" r:id="rId56"/>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E80EDA-D487-4A34-9797-34E2D3162E6B}">
          <p14:sldIdLst>
            <p14:sldId id="256"/>
            <p14:sldId id="366"/>
            <p14:sldId id="3748"/>
            <p14:sldId id="3728"/>
            <p14:sldId id="3758"/>
            <p14:sldId id="3762"/>
            <p14:sldId id="3750"/>
            <p14:sldId id="3755"/>
            <p14:sldId id="3751"/>
            <p14:sldId id="26316"/>
            <p14:sldId id="26315"/>
            <p14:sldId id="3763"/>
            <p14:sldId id="26307"/>
            <p14:sldId id="26308"/>
            <p14:sldId id="26311"/>
            <p14:sldId id="26107"/>
            <p14:sldId id="3752"/>
            <p14:sldId id="3580"/>
            <p14:sldId id="26314"/>
            <p14:sldId id="26313"/>
            <p14:sldId id="275"/>
            <p14:sldId id="26302"/>
            <p14:sldId id="26278"/>
            <p14:sldId id="281"/>
            <p14:sldId id="26306"/>
            <p14:sldId id="270"/>
            <p14:sldId id="258"/>
            <p14:sldId id="26291"/>
            <p14:sldId id="26350"/>
            <p14:sldId id="26277"/>
            <p14:sldId id="26298"/>
            <p14:sldId id="271"/>
            <p14:sldId id="26317"/>
            <p14:sldId id="26360"/>
            <p14:sldId id="268"/>
            <p14:sldId id="26303"/>
            <p14:sldId id="282"/>
            <p14:sldId id="26353"/>
            <p14:sldId id="26356"/>
            <p14:sldId id="26358"/>
            <p14:sldId id="26359"/>
            <p14:sldId id="26357"/>
            <p14:sldId id="264"/>
            <p14:sldId id="26361"/>
            <p14:sldId id="26362"/>
            <p14:sldId id="26363"/>
            <p14:sldId id="26352"/>
            <p14:sldId id="3706"/>
            <p14:sldId id="26364"/>
            <p14:sldId id="262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McLarnon" initials="PM" lastIdx="2" clrIdx="0">
    <p:extLst>
      <p:ext uri="{19B8F6BF-5375-455C-9EA6-DF929625EA0E}">
        <p15:presenceInfo xmlns:p15="http://schemas.microsoft.com/office/powerpoint/2012/main" userId="S::paula.mclarnon@customerservice.nsw.gov.au::61ee953b-1463-4933-836f-ea3a42b72337" providerId="AD"/>
      </p:ext>
    </p:extLst>
  </p:cmAuthor>
  <p:cmAuthor id="2" name="Elizabeth Stewart" initials="ES" lastIdx="8" clrIdx="1">
    <p:extLst>
      <p:ext uri="{19B8F6BF-5375-455C-9EA6-DF929625EA0E}">
        <p15:presenceInfo xmlns:p15="http://schemas.microsoft.com/office/powerpoint/2012/main" userId="S::elizabeth.stewart@customerservice.nsw.gov.au::0754f5ab-2969-4e52-a776-6dd0bc5e8fc8" providerId="AD"/>
      </p:ext>
    </p:extLst>
  </p:cmAuthor>
  <p:cmAuthor id="3" name="Eleanor Naughton" initials="EN" lastIdx="1" clrIdx="2">
    <p:extLst>
      <p:ext uri="{19B8F6BF-5375-455C-9EA6-DF929625EA0E}">
        <p15:presenceInfo xmlns:p15="http://schemas.microsoft.com/office/powerpoint/2012/main" userId="S::Eleanor.Naughton@customerservice.nsw.gov.au::b789494c-30d5-4173-b41d-f0db5adec299" providerId="AD"/>
      </p:ext>
    </p:extLst>
  </p:cmAuthor>
  <p:cmAuthor id="4" name="K E" initials="KE" lastIdx="10" clrIdx="3">
    <p:extLst>
      <p:ext uri="{19B8F6BF-5375-455C-9EA6-DF929625EA0E}">
        <p15:presenceInfo xmlns:p15="http://schemas.microsoft.com/office/powerpoint/2012/main" userId="K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53A"/>
    <a:srgbClr val="056BA1"/>
    <a:srgbClr val="076FA7"/>
    <a:srgbClr val="05214A"/>
    <a:srgbClr val="001F52"/>
    <a:srgbClr val="002664"/>
    <a:srgbClr val="01ABE6"/>
    <a:srgbClr val="00368D"/>
    <a:srgbClr val="0180AE"/>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5D3066-F12F-4304-A6CE-7CAAAC89EAEE}" v="17" dt="2021-05-25T06:03:26.641"/>
    <p1510:client id="{F09AC019-D39C-4A62-B6AD-DEA784BB54B8}" v="19" dt="2021-05-25T06:12:59.221"/>
    <p1510:client id="{FF02DABF-4D55-4AB5-9EDF-F0D25A7CAE6A}" v="1" dt="2021-05-25T01:44:44.004"/>
  </p1510:revLst>
</p1510:revInfo>
</file>

<file path=ppt/tableStyles.xml><?xml version="1.0" encoding="utf-8"?>
<a:tblStyleLst xmlns:a="http://schemas.openxmlformats.org/drawingml/2006/main" def="{95FA9646-C772-4898-8722-9C7C3AA66207}">
  <a:tblStyle styleId="{95FA9646-C772-4898-8722-9C7C3AA66207}" styleName="DPC Table">
    <a:wholeTbl>
      <a:tcTxStyle>
        <a:fontRef idx="minor"/>
        <a:srgbClr val="4F4F4F"/>
      </a:tcTxStyle>
      <a:tcStyle>
        <a:tcBdr>
          <a:left>
            <a:lnRef idx="0">
              <a:scrgbClr r="0" g="0" b="0"/>
            </a:lnRef>
          </a:left>
          <a:right>
            <a:lnRef idx="0">
              <a:scrgbClr r="0" g="0" b="0"/>
            </a:lnRef>
          </a:right>
          <a:top>
            <a:lnRef idx="0">
              <a:scrgbClr r="0" g="0" b="0"/>
            </a:lnRef>
          </a:top>
          <a:bottom>
            <a:lnRef idx="0">
              <a:scrgbClr r="0" g="0" b="0"/>
            </a:lnRef>
          </a:bottom>
          <a:insideH>
            <a:ln w="12700" cap="rnd" cmpd="sng">
              <a:solidFill>
                <a:srgbClr val="E7E6E6"/>
              </a:solidFill>
              <a:prstDash val="sysDot"/>
            </a:ln>
          </a:insideH>
          <a:insideV>
            <a:lnRef idx="0">
              <a:scrgbClr r="0" g="0" b="0"/>
            </a:lnRef>
          </a:insideV>
        </a:tcBdr>
      </a:tcStyle>
    </a:wholeTbl>
    <a:band1H>
      <a:tcStyle>
        <a:tcBdr/>
      </a:tcStyle>
    </a:band1H>
    <a:band2H>
      <a:tcStyle>
        <a:tcBdr/>
      </a:tcStyle>
    </a:band2H>
    <a:band1V>
      <a:tcStyle>
        <a:tcBdr/>
      </a:tcStyle>
    </a:band1V>
    <a:band2V>
      <a:tcStyle>
        <a:tcBdr/>
      </a:tcStyle>
    </a:band2V>
    <a:lastCol>
      <a:tcTxStyle b="on">
        <a:fontRef idx="major"/>
        <a:srgbClr val="4F4F4F"/>
      </a:tcTxStyle>
      <a:tcStyle>
        <a:tcBdr>
          <a:top>
            <a:lnRef idx="0">
              <a:scrgbClr r="0" g="0" b="0"/>
            </a:lnRef>
          </a:top>
          <a:bottom>
            <a:lnRef idx="0">
              <a:scrgbClr r="0" g="0" b="0"/>
            </a:lnRef>
          </a:bottom>
        </a:tcBdr>
      </a:tcStyle>
    </a:lastCol>
    <a:firstCol>
      <a:tcTxStyle b="on">
        <a:fontRef idx="major"/>
        <a:srgbClr val="4F4F4F"/>
      </a:tcTxStyle>
      <a:tcStyle>
        <a:tcBdr>
          <a:top>
            <a:lnRef idx="0">
              <a:scrgbClr r="0" g="0" b="0"/>
            </a:lnRef>
          </a:top>
          <a:bottom>
            <a:lnRef idx="0">
              <a:scrgbClr r="0" g="0" b="0"/>
            </a:lnRef>
          </a:bottom>
        </a:tcBdr>
      </a:tcStyle>
    </a:firstCol>
    <a:lastRow>
      <a:tcTxStyle b="on">
        <a:fontRef idx="major"/>
        <a:srgbClr val="4F4F4F"/>
      </a:tcTxStyle>
      <a:tcStyle>
        <a:tcBdr>
          <a:top>
            <a:lnRef idx="0">
              <a:scrgbClr r="0" g="0" b="0"/>
            </a:lnRef>
          </a:top>
          <a:bottom>
            <a:lnRef idx="0">
              <a:scrgbClr r="0" g="0" b="0"/>
            </a:lnRef>
          </a:bottom>
        </a:tcBdr>
      </a:tcStyle>
    </a:lastRow>
    <a:firstRow>
      <a:tcTxStyle b="on">
        <a:fontRef idx="major"/>
        <a:srgbClr val="D7153A"/>
      </a:tcTxStyle>
      <a:tcStyle>
        <a:tcBdr>
          <a:top>
            <a:lnRef idx="0">
              <a:scrgbClr r="0" g="0" b="0"/>
            </a:lnRef>
          </a:top>
          <a:bottom>
            <a:ln w="25400" cmpd="sng">
              <a:solidFill>
                <a:srgbClr val="00ABE6"/>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9" autoAdjust="0"/>
    <p:restoredTop sz="94660"/>
  </p:normalViewPr>
  <p:slideViewPr>
    <p:cSldViewPr snapToGrid="0">
      <p:cViewPr varScale="1">
        <p:scale>
          <a:sx n="62" d="100"/>
          <a:sy n="62" d="100"/>
        </p:scale>
        <p:origin x="1136"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AD80F4-40CA-4543-AE3B-A6A6516D6EBB}"/>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00C15F-F42E-4E4B-8D18-C314C5A36BED}"/>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E83DAB97-8A83-1E44-990F-C8D104678432}" type="datetimeFigureOut">
              <a:rPr lang="en-US" smtClean="0"/>
              <a:t>5/26/2021</a:t>
            </a:fld>
            <a:endParaRPr lang="en-US"/>
          </a:p>
        </p:txBody>
      </p:sp>
      <p:sp>
        <p:nvSpPr>
          <p:cNvPr id="4" name="Footer Placeholder 3">
            <a:extLst>
              <a:ext uri="{FF2B5EF4-FFF2-40B4-BE49-F238E27FC236}">
                <a16:creationId xmlns:a16="http://schemas.microsoft.com/office/drawing/2014/main" id="{73433AA8-7027-2C45-872F-8581265D048F}"/>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71590C-8248-F44D-A953-4E74FD0C2A35}"/>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6CF2659E-8904-6846-8FB6-EEB57A2ED7B2}" type="slidenum">
              <a:rPr lang="en-US" smtClean="0"/>
              <a:t>‹#›</a:t>
            </a:fld>
            <a:endParaRPr lang="en-US"/>
          </a:p>
        </p:txBody>
      </p:sp>
    </p:spTree>
    <p:extLst>
      <p:ext uri="{BB962C8B-B14F-4D97-AF65-F5344CB8AC3E}">
        <p14:creationId xmlns:p14="http://schemas.microsoft.com/office/powerpoint/2010/main" val="3241010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8EA5957E-0DAD-4978-93AD-37E309C4DF59}" type="datetimeFigureOut">
              <a:rPr lang="en-GB" smtClean="0"/>
              <a:t>26/05/2021</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75DB7FB3-9F8F-4327-9A60-A115051BF72F}" type="slidenum">
              <a:rPr lang="en-GB" smtClean="0"/>
              <a:t>‹#›</a:t>
            </a:fld>
            <a:endParaRPr lang="en-GB"/>
          </a:p>
        </p:txBody>
      </p:sp>
    </p:spTree>
    <p:extLst>
      <p:ext uri="{BB962C8B-B14F-4D97-AF65-F5344CB8AC3E}">
        <p14:creationId xmlns:p14="http://schemas.microsoft.com/office/powerpoint/2010/main" val="384635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chemeClr val="bg2">
                    <a:lumMod val="10000"/>
                  </a:schemeClr>
                </a:solidFill>
              </a:rPr>
              <a:t>Focussed, smarter regulation to help de-risk the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chemeClr val="bg2">
                    <a:lumMod val="10000"/>
                  </a:schemeClr>
                </a:solidFill>
              </a:rPr>
              <a:t>Enforcing the Certifier Practice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solidFill>
                <a:schemeClr val="bg2">
                  <a:lumMod val="10000"/>
                </a:schemeClr>
              </a:solidFill>
            </a:endParaRP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B7FB3-9F8F-4327-9A60-A115051BF7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21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3)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3705C-76DF-3C4D-A883-4B20AA2CCFCC}"/>
              </a:ext>
            </a:extLst>
          </p:cNvPr>
          <p:cNvSpPr/>
          <p:nvPr userDrawn="1"/>
        </p:nvSpPr>
        <p:spPr>
          <a:xfrm>
            <a:off x="0" y="0"/>
            <a:ext cx="8544712" cy="45791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F28DE-C262-C44B-A9E6-4216224DE519}"/>
              </a:ext>
            </a:extLst>
          </p:cNvPr>
          <p:cNvSpPr/>
          <p:nvPr userDrawn="1"/>
        </p:nvSpPr>
        <p:spPr>
          <a:xfrm>
            <a:off x="3685995" y="4579134"/>
            <a:ext cx="8506005" cy="2278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0">
            <a:extLst>
              <a:ext uri="{FF2B5EF4-FFF2-40B4-BE49-F238E27FC236}">
                <a16:creationId xmlns:a16="http://schemas.microsoft.com/office/drawing/2014/main" id="{86DF8A14-7671-8E45-A7B4-14159BA5DC0D}"/>
              </a:ext>
            </a:extLst>
          </p:cNvPr>
          <p:cNvSpPr>
            <a:spLocks noGrp="1"/>
          </p:cNvSpPr>
          <p:nvPr userDrawn="1">
            <p:ph type="body" sz="quarter" idx="11" hasCustomPrompt="1"/>
          </p:nvPr>
        </p:nvSpPr>
        <p:spPr>
          <a:xfrm>
            <a:off x="593725" y="1836746"/>
            <a:ext cx="6536497" cy="895350"/>
          </a:xfrm>
        </p:spPr>
        <p:txBody>
          <a:bodyPr/>
          <a:lstStyle>
            <a:lvl1pPr>
              <a:defRPr sz="4400" b="0">
                <a:solidFill>
                  <a:schemeClr val="bg1"/>
                </a:solidFill>
              </a:defRPr>
            </a:lvl1pPr>
            <a:lvl4pPr marL="108000" indent="0">
              <a:buNone/>
              <a:defRPr/>
            </a:lvl4pPr>
          </a:lstStyle>
          <a:p>
            <a:pPr lvl="0"/>
            <a:r>
              <a:rPr lang="en-GB"/>
              <a:t>Presentation Title</a:t>
            </a:r>
          </a:p>
        </p:txBody>
      </p:sp>
      <p:sp>
        <p:nvSpPr>
          <p:cNvPr id="10" name="Text Placeholder 9">
            <a:extLst>
              <a:ext uri="{FF2B5EF4-FFF2-40B4-BE49-F238E27FC236}">
                <a16:creationId xmlns:a16="http://schemas.microsoft.com/office/drawing/2014/main" id="{762AB4CC-B2EF-6640-B2BC-0F18664845D5}"/>
              </a:ext>
            </a:extLst>
          </p:cNvPr>
          <p:cNvSpPr>
            <a:spLocks noGrp="1"/>
          </p:cNvSpPr>
          <p:nvPr>
            <p:ph type="body" sz="quarter" idx="12" hasCustomPrompt="1"/>
          </p:nvPr>
        </p:nvSpPr>
        <p:spPr>
          <a:xfrm>
            <a:off x="593725" y="898525"/>
            <a:ext cx="5997575" cy="895350"/>
          </a:xfrm>
        </p:spPr>
        <p:txBody>
          <a:bodyPr/>
          <a:lstStyle>
            <a:lvl1pPr>
              <a:defRPr sz="6000">
                <a:solidFill>
                  <a:schemeClr val="bg1"/>
                </a:solidFill>
              </a:defRPr>
            </a:lvl1pPr>
          </a:lstStyle>
          <a:p>
            <a:pPr lvl="0"/>
            <a:r>
              <a:rPr lang="en-GB"/>
              <a:t>Construct NSW</a:t>
            </a:r>
            <a:endParaRPr lang="en-US"/>
          </a:p>
        </p:txBody>
      </p:sp>
      <p:sp>
        <p:nvSpPr>
          <p:cNvPr id="12" name="Picture Placeholder 11">
            <a:extLst>
              <a:ext uri="{FF2B5EF4-FFF2-40B4-BE49-F238E27FC236}">
                <a16:creationId xmlns:a16="http://schemas.microsoft.com/office/drawing/2014/main" id="{62174797-68C1-EF4E-AA38-8F92228BC360}"/>
              </a:ext>
            </a:extLst>
          </p:cNvPr>
          <p:cNvSpPr>
            <a:spLocks noGrp="1"/>
          </p:cNvSpPr>
          <p:nvPr>
            <p:ph type="pic" sz="quarter" idx="13"/>
          </p:nvPr>
        </p:nvSpPr>
        <p:spPr>
          <a:xfrm>
            <a:off x="8543925" y="0"/>
            <a:ext cx="3648075" cy="4578350"/>
          </a:xfrm>
        </p:spPr>
        <p:txBody>
          <a:bodyPr/>
          <a:lstStyle/>
          <a:p>
            <a:r>
              <a:rPr lang="en-US"/>
              <a:t>Click icon to add picture</a:t>
            </a:r>
          </a:p>
        </p:txBody>
      </p:sp>
      <p:sp>
        <p:nvSpPr>
          <p:cNvPr id="3" name="Text Placeholder 2">
            <a:extLst>
              <a:ext uri="{FF2B5EF4-FFF2-40B4-BE49-F238E27FC236}">
                <a16:creationId xmlns:a16="http://schemas.microsoft.com/office/drawing/2014/main" id="{94FF40AF-6FCD-A245-B830-715EAEDF5BA6}"/>
              </a:ext>
            </a:extLst>
          </p:cNvPr>
          <p:cNvSpPr>
            <a:spLocks noGrp="1"/>
          </p:cNvSpPr>
          <p:nvPr>
            <p:ph type="body" sz="quarter" idx="14" hasCustomPrompt="1"/>
          </p:nvPr>
        </p:nvSpPr>
        <p:spPr>
          <a:xfrm>
            <a:off x="593725" y="3702535"/>
            <a:ext cx="3915752" cy="258640"/>
          </a:xfrm>
        </p:spPr>
        <p:txBody>
          <a:bodyPr/>
          <a:lstStyle>
            <a:lvl2pPr>
              <a:defRPr>
                <a:solidFill>
                  <a:schemeClr val="bg1"/>
                </a:solidFill>
              </a:defRPr>
            </a:lvl2pPr>
            <a:lvl3pPr marL="0" indent="0">
              <a:buNone/>
              <a:defRPr/>
            </a:lvl3pPr>
          </a:lstStyle>
          <a:p>
            <a:pPr lvl="1"/>
            <a:r>
              <a:rPr lang="en-GB"/>
              <a:t>Presented by</a:t>
            </a:r>
          </a:p>
          <a:p>
            <a:pPr lvl="2"/>
            <a:endParaRPr lang="en-US"/>
          </a:p>
        </p:txBody>
      </p:sp>
      <p:sp>
        <p:nvSpPr>
          <p:cNvPr id="6" name="Text Placeholder 5">
            <a:extLst>
              <a:ext uri="{FF2B5EF4-FFF2-40B4-BE49-F238E27FC236}">
                <a16:creationId xmlns:a16="http://schemas.microsoft.com/office/drawing/2014/main" id="{313F3E7C-C549-C446-AA41-77907BC0F821}"/>
              </a:ext>
            </a:extLst>
          </p:cNvPr>
          <p:cNvSpPr>
            <a:spLocks noGrp="1"/>
          </p:cNvSpPr>
          <p:nvPr>
            <p:ph type="body" sz="quarter" idx="15" hasCustomPrompt="1"/>
          </p:nvPr>
        </p:nvSpPr>
        <p:spPr>
          <a:xfrm>
            <a:off x="593725" y="4063388"/>
            <a:ext cx="2805967" cy="258641"/>
          </a:xfrm>
        </p:spPr>
        <p:txBody>
          <a:bodyPr/>
          <a:lstStyle>
            <a:lvl2pPr>
              <a:defRPr>
                <a:solidFill>
                  <a:schemeClr val="bg1"/>
                </a:solidFill>
              </a:defRPr>
            </a:lvl2pPr>
          </a:lstStyle>
          <a:p>
            <a:pPr lvl="1"/>
            <a:r>
              <a:rPr lang="en-GB"/>
              <a:t>Date:</a:t>
            </a:r>
            <a:endParaRPr lang="en-US"/>
          </a:p>
        </p:txBody>
      </p:sp>
    </p:spTree>
    <p:extLst>
      <p:ext uri="{BB962C8B-B14F-4D97-AF65-F5344CB8AC3E}">
        <p14:creationId xmlns:p14="http://schemas.microsoft.com/office/powerpoint/2010/main" val="236905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39937D-A797-4A74-B576-60C1722C1D93}"/>
              </a:ext>
            </a:extLst>
          </p:cNvPr>
          <p:cNvSpPr>
            <a:spLocks noGrp="1"/>
          </p:cNvSpPr>
          <p:nvPr>
            <p:ph type="sldNum" sz="quarter" idx="12"/>
          </p:nvPr>
        </p:nvSpPr>
        <p:spPr/>
        <p:txBody>
          <a:bodyPr/>
          <a:lstStyle/>
          <a:p>
            <a:fld id="{6445CA75-65CF-428D-AAFD-249FBBE0F4CE}" type="slidenum">
              <a:rPr lang="en-GB" smtClean="0"/>
              <a:t>‹#›</a:t>
            </a:fld>
            <a:endParaRPr lang="en-GB"/>
          </a:p>
        </p:txBody>
      </p:sp>
      <p:sp>
        <p:nvSpPr>
          <p:cNvPr id="3" name="Footer Placeholder 4">
            <a:extLst>
              <a:ext uri="{FF2B5EF4-FFF2-40B4-BE49-F238E27FC236}">
                <a16:creationId xmlns:a16="http://schemas.microsoft.com/office/drawing/2014/main" id="{32A680B6-B210-447B-B7B6-12A9479CD2C5}"/>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Tree>
    <p:extLst>
      <p:ext uri="{BB962C8B-B14F-4D97-AF65-F5344CB8AC3E}">
        <p14:creationId xmlns:p14="http://schemas.microsoft.com/office/powerpoint/2010/main" val="40721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Holding Slide">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7E828B34-A004-5745-B268-3FF2AD81E97A}"/>
              </a:ext>
            </a:extLst>
          </p:cNvPr>
          <p:cNvGrpSpPr/>
          <p:nvPr userDrawn="1"/>
        </p:nvGrpSpPr>
        <p:grpSpPr>
          <a:xfrm>
            <a:off x="5426422" y="4075538"/>
            <a:ext cx="1321973" cy="137693"/>
            <a:chOff x="3981864" y="4075538"/>
            <a:chExt cx="1321973" cy="137693"/>
          </a:xfrm>
          <a:effectLst>
            <a:reflection endPos="0" dir="5400000" sy="-100000" algn="bl" rotWithShape="0"/>
          </a:effectLst>
        </p:grpSpPr>
        <p:sp>
          <p:nvSpPr>
            <p:cNvPr id="108" name="Freeform 22">
              <a:extLst>
                <a:ext uri="{FF2B5EF4-FFF2-40B4-BE49-F238E27FC236}">
                  <a16:creationId xmlns:a16="http://schemas.microsoft.com/office/drawing/2014/main" id="{6F7C7CA7-66E7-7F4B-AA52-D6E815B9D341}"/>
                </a:ext>
              </a:extLst>
            </p:cNvPr>
            <p:cNvSpPr>
              <a:spLocks/>
            </p:cNvSpPr>
            <p:nvPr/>
          </p:nvSpPr>
          <p:spPr bwMode="auto">
            <a:xfrm>
              <a:off x="3981864" y="4075538"/>
              <a:ext cx="124094" cy="137693"/>
            </a:xfrm>
            <a:custGeom>
              <a:avLst/>
              <a:gdLst>
                <a:gd name="T0" fmla="*/ 0 w 125"/>
                <a:gd name="T1" fmla="*/ 70 h 139"/>
                <a:gd name="T2" fmla="*/ 0 w 125"/>
                <a:gd name="T3" fmla="*/ 69 h 139"/>
                <a:gd name="T4" fmla="*/ 68 w 125"/>
                <a:gd name="T5" fmla="*/ 0 h 139"/>
                <a:gd name="T6" fmla="*/ 120 w 125"/>
                <a:gd name="T7" fmla="*/ 19 h 139"/>
                <a:gd name="T8" fmla="*/ 105 w 125"/>
                <a:gd name="T9" fmla="*/ 36 h 139"/>
                <a:gd name="T10" fmla="*/ 67 w 125"/>
                <a:gd name="T11" fmla="*/ 22 h 139"/>
                <a:gd name="T12" fmla="*/ 24 w 125"/>
                <a:gd name="T13" fmla="*/ 69 h 139"/>
                <a:gd name="T14" fmla="*/ 24 w 125"/>
                <a:gd name="T15" fmla="*/ 69 h 139"/>
                <a:gd name="T16" fmla="*/ 70 w 125"/>
                <a:gd name="T17" fmla="*/ 117 h 139"/>
                <a:gd name="T18" fmla="*/ 102 w 125"/>
                <a:gd name="T19" fmla="*/ 107 h 139"/>
                <a:gd name="T20" fmla="*/ 102 w 125"/>
                <a:gd name="T21" fmla="*/ 82 h 139"/>
                <a:gd name="T22" fmla="*/ 68 w 125"/>
                <a:gd name="T23" fmla="*/ 82 h 139"/>
                <a:gd name="T24" fmla="*/ 68 w 125"/>
                <a:gd name="T25" fmla="*/ 62 h 139"/>
                <a:gd name="T26" fmla="*/ 125 w 125"/>
                <a:gd name="T27" fmla="*/ 62 h 139"/>
                <a:gd name="T28" fmla="*/ 125 w 125"/>
                <a:gd name="T29" fmla="*/ 118 h 139"/>
                <a:gd name="T30" fmla="*/ 69 w 125"/>
                <a:gd name="T31" fmla="*/ 139 h 139"/>
                <a:gd name="T32" fmla="*/ 0 w 125"/>
                <a:gd name="T33"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39">
                  <a:moveTo>
                    <a:pt x="0" y="70"/>
                  </a:moveTo>
                  <a:cubicBezTo>
                    <a:pt x="0" y="69"/>
                    <a:pt x="0" y="69"/>
                    <a:pt x="0" y="69"/>
                  </a:cubicBezTo>
                  <a:cubicBezTo>
                    <a:pt x="0" y="32"/>
                    <a:pt x="28" y="0"/>
                    <a:pt x="68" y="0"/>
                  </a:cubicBezTo>
                  <a:cubicBezTo>
                    <a:pt x="92" y="0"/>
                    <a:pt x="106" y="7"/>
                    <a:pt x="120" y="19"/>
                  </a:cubicBezTo>
                  <a:cubicBezTo>
                    <a:pt x="105" y="36"/>
                    <a:pt x="105" y="36"/>
                    <a:pt x="105" y="36"/>
                  </a:cubicBezTo>
                  <a:cubicBezTo>
                    <a:pt x="95" y="27"/>
                    <a:pt x="84" y="22"/>
                    <a:pt x="67" y="22"/>
                  </a:cubicBezTo>
                  <a:cubicBezTo>
                    <a:pt x="43" y="22"/>
                    <a:pt x="24" y="43"/>
                    <a:pt x="24" y="69"/>
                  </a:cubicBezTo>
                  <a:cubicBezTo>
                    <a:pt x="24" y="69"/>
                    <a:pt x="24" y="69"/>
                    <a:pt x="24" y="69"/>
                  </a:cubicBezTo>
                  <a:cubicBezTo>
                    <a:pt x="24" y="97"/>
                    <a:pt x="42" y="117"/>
                    <a:pt x="70" y="117"/>
                  </a:cubicBezTo>
                  <a:cubicBezTo>
                    <a:pt x="82" y="117"/>
                    <a:pt x="94" y="113"/>
                    <a:pt x="102" y="107"/>
                  </a:cubicBezTo>
                  <a:cubicBezTo>
                    <a:pt x="102" y="82"/>
                    <a:pt x="102" y="82"/>
                    <a:pt x="102" y="82"/>
                  </a:cubicBezTo>
                  <a:cubicBezTo>
                    <a:pt x="68" y="82"/>
                    <a:pt x="68" y="82"/>
                    <a:pt x="68" y="82"/>
                  </a:cubicBezTo>
                  <a:cubicBezTo>
                    <a:pt x="68" y="62"/>
                    <a:pt x="68" y="62"/>
                    <a:pt x="68" y="62"/>
                  </a:cubicBezTo>
                  <a:cubicBezTo>
                    <a:pt x="125" y="62"/>
                    <a:pt x="125" y="62"/>
                    <a:pt x="125" y="62"/>
                  </a:cubicBezTo>
                  <a:cubicBezTo>
                    <a:pt x="125" y="118"/>
                    <a:pt x="125" y="118"/>
                    <a:pt x="125" y="118"/>
                  </a:cubicBezTo>
                  <a:cubicBezTo>
                    <a:pt x="111" y="129"/>
                    <a:pt x="92" y="139"/>
                    <a:pt x="69" y="139"/>
                  </a:cubicBezTo>
                  <a:cubicBezTo>
                    <a:pt x="27" y="139"/>
                    <a:pt x="0" y="109"/>
                    <a:pt x="0" y="7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0" name="Freeform 23">
              <a:extLst>
                <a:ext uri="{FF2B5EF4-FFF2-40B4-BE49-F238E27FC236}">
                  <a16:creationId xmlns:a16="http://schemas.microsoft.com/office/drawing/2014/main" id="{4B4D3777-EEF8-B84E-B85C-A16E3F249089}"/>
                </a:ext>
              </a:extLst>
            </p:cNvPr>
            <p:cNvSpPr>
              <a:spLocks noEditPoints="1"/>
            </p:cNvSpPr>
            <p:nvPr/>
          </p:nvSpPr>
          <p:spPr bwMode="auto">
            <a:xfrm>
              <a:off x="4119559" y="4075538"/>
              <a:ext cx="137693" cy="137693"/>
            </a:xfrm>
            <a:custGeom>
              <a:avLst/>
              <a:gdLst>
                <a:gd name="T0" fmla="*/ 115 w 139"/>
                <a:gd name="T1" fmla="*/ 70 h 139"/>
                <a:gd name="T2" fmla="*/ 115 w 139"/>
                <a:gd name="T3" fmla="*/ 69 h 139"/>
                <a:gd name="T4" fmla="*/ 69 w 139"/>
                <a:gd name="T5" fmla="*/ 22 h 139"/>
                <a:gd name="T6" fmla="*/ 24 w 139"/>
                <a:gd name="T7" fmla="*/ 69 h 139"/>
                <a:gd name="T8" fmla="*/ 24 w 139"/>
                <a:gd name="T9" fmla="*/ 69 h 139"/>
                <a:gd name="T10" fmla="*/ 70 w 139"/>
                <a:gd name="T11" fmla="*/ 117 h 139"/>
                <a:gd name="T12" fmla="*/ 115 w 139"/>
                <a:gd name="T13" fmla="*/ 70 h 139"/>
                <a:gd name="T14" fmla="*/ 0 w 139"/>
                <a:gd name="T15" fmla="*/ 70 h 139"/>
                <a:gd name="T16" fmla="*/ 0 w 139"/>
                <a:gd name="T17" fmla="*/ 69 h 139"/>
                <a:gd name="T18" fmla="*/ 70 w 139"/>
                <a:gd name="T19" fmla="*/ 0 h 139"/>
                <a:gd name="T20" fmla="*/ 139 w 139"/>
                <a:gd name="T21" fmla="*/ 69 h 139"/>
                <a:gd name="T22" fmla="*/ 139 w 139"/>
                <a:gd name="T23" fmla="*/ 69 h 139"/>
                <a:gd name="T24" fmla="*/ 69 w 139"/>
                <a:gd name="T25" fmla="*/ 139 h 139"/>
                <a:gd name="T26" fmla="*/ 0 w 139"/>
                <a:gd name="T27"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139">
                  <a:moveTo>
                    <a:pt x="115" y="70"/>
                  </a:moveTo>
                  <a:cubicBezTo>
                    <a:pt x="115" y="69"/>
                    <a:pt x="115" y="69"/>
                    <a:pt x="115" y="69"/>
                  </a:cubicBezTo>
                  <a:cubicBezTo>
                    <a:pt x="115" y="43"/>
                    <a:pt x="96" y="22"/>
                    <a:pt x="69" y="22"/>
                  </a:cubicBezTo>
                  <a:cubicBezTo>
                    <a:pt x="43" y="22"/>
                    <a:pt x="24" y="43"/>
                    <a:pt x="24" y="69"/>
                  </a:cubicBezTo>
                  <a:cubicBezTo>
                    <a:pt x="24" y="69"/>
                    <a:pt x="24" y="69"/>
                    <a:pt x="24" y="69"/>
                  </a:cubicBezTo>
                  <a:cubicBezTo>
                    <a:pt x="24" y="95"/>
                    <a:pt x="43" y="117"/>
                    <a:pt x="70" y="117"/>
                  </a:cubicBezTo>
                  <a:cubicBezTo>
                    <a:pt x="96" y="117"/>
                    <a:pt x="115" y="96"/>
                    <a:pt x="115" y="70"/>
                  </a:cubicBezTo>
                  <a:moveTo>
                    <a:pt x="0" y="70"/>
                  </a:moveTo>
                  <a:cubicBezTo>
                    <a:pt x="0" y="69"/>
                    <a:pt x="0" y="69"/>
                    <a:pt x="0" y="69"/>
                  </a:cubicBezTo>
                  <a:cubicBezTo>
                    <a:pt x="0" y="32"/>
                    <a:pt x="29" y="0"/>
                    <a:pt x="70" y="0"/>
                  </a:cubicBezTo>
                  <a:cubicBezTo>
                    <a:pt x="111" y="0"/>
                    <a:pt x="139" y="31"/>
                    <a:pt x="139" y="69"/>
                  </a:cubicBezTo>
                  <a:cubicBezTo>
                    <a:pt x="139" y="69"/>
                    <a:pt x="139" y="69"/>
                    <a:pt x="139" y="69"/>
                  </a:cubicBezTo>
                  <a:cubicBezTo>
                    <a:pt x="139" y="107"/>
                    <a:pt x="110" y="139"/>
                    <a:pt x="69" y="139"/>
                  </a:cubicBezTo>
                  <a:cubicBezTo>
                    <a:pt x="28" y="139"/>
                    <a:pt x="0" y="107"/>
                    <a:pt x="0" y="7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1" name="Freeform 24">
              <a:extLst>
                <a:ext uri="{FF2B5EF4-FFF2-40B4-BE49-F238E27FC236}">
                  <a16:creationId xmlns:a16="http://schemas.microsoft.com/office/drawing/2014/main" id="{CAF61CEF-CE3C-8749-B086-CCF227581F4F}"/>
                </a:ext>
              </a:extLst>
            </p:cNvPr>
            <p:cNvSpPr>
              <a:spLocks/>
            </p:cNvSpPr>
            <p:nvPr/>
          </p:nvSpPr>
          <p:spPr bwMode="auto">
            <a:xfrm>
              <a:off x="4256116" y="4078369"/>
              <a:ext cx="129761" cy="133159"/>
            </a:xfrm>
            <a:custGeom>
              <a:avLst/>
              <a:gdLst>
                <a:gd name="T0" fmla="*/ 0 w 229"/>
                <a:gd name="T1" fmla="*/ 0 h 235"/>
                <a:gd name="T2" fmla="*/ 44 w 229"/>
                <a:gd name="T3" fmla="*/ 0 h 235"/>
                <a:gd name="T4" fmla="*/ 115 w 229"/>
                <a:gd name="T5" fmla="*/ 179 h 235"/>
                <a:gd name="T6" fmla="*/ 185 w 229"/>
                <a:gd name="T7" fmla="*/ 0 h 235"/>
                <a:gd name="T8" fmla="*/ 229 w 229"/>
                <a:gd name="T9" fmla="*/ 0 h 235"/>
                <a:gd name="T10" fmla="*/ 133 w 229"/>
                <a:gd name="T11" fmla="*/ 235 h 235"/>
                <a:gd name="T12" fmla="*/ 96 w 229"/>
                <a:gd name="T13" fmla="*/ 235 h 235"/>
                <a:gd name="T14" fmla="*/ 0 w 229"/>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235">
                  <a:moveTo>
                    <a:pt x="0" y="0"/>
                  </a:moveTo>
                  <a:lnTo>
                    <a:pt x="44" y="0"/>
                  </a:lnTo>
                  <a:lnTo>
                    <a:pt x="115" y="179"/>
                  </a:lnTo>
                  <a:lnTo>
                    <a:pt x="185" y="0"/>
                  </a:lnTo>
                  <a:lnTo>
                    <a:pt x="229" y="0"/>
                  </a:lnTo>
                  <a:lnTo>
                    <a:pt x="133" y="235"/>
                  </a:lnTo>
                  <a:lnTo>
                    <a:pt x="96" y="235"/>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2" name="Freeform 25">
              <a:extLst>
                <a:ext uri="{FF2B5EF4-FFF2-40B4-BE49-F238E27FC236}">
                  <a16:creationId xmlns:a16="http://schemas.microsoft.com/office/drawing/2014/main" id="{B0B5E16A-EFC4-6A4B-A716-9AEA2F4782D5}"/>
                </a:ext>
              </a:extLst>
            </p:cNvPr>
            <p:cNvSpPr>
              <a:spLocks/>
            </p:cNvSpPr>
            <p:nvPr/>
          </p:nvSpPr>
          <p:spPr bwMode="auto">
            <a:xfrm>
              <a:off x="4401746" y="4078369"/>
              <a:ext cx="98595" cy="132029"/>
            </a:xfrm>
            <a:custGeom>
              <a:avLst/>
              <a:gdLst>
                <a:gd name="T0" fmla="*/ 0 w 174"/>
                <a:gd name="T1" fmla="*/ 0 h 233"/>
                <a:gd name="T2" fmla="*/ 173 w 174"/>
                <a:gd name="T3" fmla="*/ 0 h 233"/>
                <a:gd name="T4" fmla="*/ 173 w 174"/>
                <a:gd name="T5" fmla="*/ 37 h 233"/>
                <a:gd name="T6" fmla="*/ 40 w 174"/>
                <a:gd name="T7" fmla="*/ 37 h 233"/>
                <a:gd name="T8" fmla="*/ 40 w 174"/>
                <a:gd name="T9" fmla="*/ 96 h 233"/>
                <a:gd name="T10" fmla="*/ 157 w 174"/>
                <a:gd name="T11" fmla="*/ 96 h 233"/>
                <a:gd name="T12" fmla="*/ 157 w 174"/>
                <a:gd name="T13" fmla="*/ 133 h 233"/>
                <a:gd name="T14" fmla="*/ 40 w 174"/>
                <a:gd name="T15" fmla="*/ 133 h 233"/>
                <a:gd name="T16" fmla="*/ 40 w 174"/>
                <a:gd name="T17" fmla="*/ 196 h 233"/>
                <a:gd name="T18" fmla="*/ 174 w 174"/>
                <a:gd name="T19" fmla="*/ 196 h 233"/>
                <a:gd name="T20" fmla="*/ 174 w 174"/>
                <a:gd name="T21" fmla="*/ 233 h 233"/>
                <a:gd name="T22" fmla="*/ 0 w 174"/>
                <a:gd name="T23" fmla="*/ 233 h 233"/>
                <a:gd name="T24" fmla="*/ 0 w 174"/>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33">
                  <a:moveTo>
                    <a:pt x="0" y="0"/>
                  </a:moveTo>
                  <a:lnTo>
                    <a:pt x="173" y="0"/>
                  </a:lnTo>
                  <a:lnTo>
                    <a:pt x="173" y="37"/>
                  </a:lnTo>
                  <a:lnTo>
                    <a:pt x="40" y="37"/>
                  </a:lnTo>
                  <a:lnTo>
                    <a:pt x="40" y="96"/>
                  </a:lnTo>
                  <a:lnTo>
                    <a:pt x="157" y="96"/>
                  </a:lnTo>
                  <a:lnTo>
                    <a:pt x="157" y="133"/>
                  </a:lnTo>
                  <a:lnTo>
                    <a:pt x="40" y="133"/>
                  </a:lnTo>
                  <a:lnTo>
                    <a:pt x="40" y="196"/>
                  </a:lnTo>
                  <a:lnTo>
                    <a:pt x="174" y="196"/>
                  </a:lnTo>
                  <a:lnTo>
                    <a:pt x="174"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3" name="Freeform 26">
              <a:extLst>
                <a:ext uri="{FF2B5EF4-FFF2-40B4-BE49-F238E27FC236}">
                  <a16:creationId xmlns:a16="http://schemas.microsoft.com/office/drawing/2014/main" id="{04A08AC9-F30D-6444-881F-8A3E2B9AE430}"/>
                </a:ext>
              </a:extLst>
            </p:cNvPr>
            <p:cNvSpPr>
              <a:spLocks noEditPoints="1"/>
            </p:cNvSpPr>
            <p:nvPr/>
          </p:nvSpPr>
          <p:spPr bwMode="auto">
            <a:xfrm>
              <a:off x="4523572" y="4078369"/>
              <a:ext cx="111628" cy="132029"/>
            </a:xfrm>
            <a:custGeom>
              <a:avLst/>
              <a:gdLst>
                <a:gd name="T0" fmla="*/ 57 w 113"/>
                <a:gd name="T1" fmla="*/ 66 h 133"/>
                <a:gd name="T2" fmla="*/ 85 w 113"/>
                <a:gd name="T3" fmla="*/ 44 h 133"/>
                <a:gd name="T4" fmla="*/ 85 w 113"/>
                <a:gd name="T5" fmla="*/ 43 h 133"/>
                <a:gd name="T6" fmla="*/ 57 w 113"/>
                <a:gd name="T7" fmla="*/ 21 h 133"/>
                <a:gd name="T8" fmla="*/ 23 w 113"/>
                <a:gd name="T9" fmla="*/ 21 h 133"/>
                <a:gd name="T10" fmla="*/ 23 w 113"/>
                <a:gd name="T11" fmla="*/ 66 h 133"/>
                <a:gd name="T12" fmla="*/ 57 w 113"/>
                <a:gd name="T13" fmla="*/ 66 h 133"/>
                <a:gd name="T14" fmla="*/ 0 w 113"/>
                <a:gd name="T15" fmla="*/ 0 h 133"/>
                <a:gd name="T16" fmla="*/ 59 w 113"/>
                <a:gd name="T17" fmla="*/ 0 h 133"/>
                <a:gd name="T18" fmla="*/ 98 w 113"/>
                <a:gd name="T19" fmla="*/ 13 h 133"/>
                <a:gd name="T20" fmla="*/ 109 w 113"/>
                <a:gd name="T21" fmla="*/ 42 h 133"/>
                <a:gd name="T22" fmla="*/ 109 w 113"/>
                <a:gd name="T23" fmla="*/ 42 h 133"/>
                <a:gd name="T24" fmla="*/ 77 w 113"/>
                <a:gd name="T25" fmla="*/ 83 h 133"/>
                <a:gd name="T26" fmla="*/ 113 w 113"/>
                <a:gd name="T27" fmla="*/ 133 h 133"/>
                <a:gd name="T28" fmla="*/ 85 w 113"/>
                <a:gd name="T29" fmla="*/ 133 h 133"/>
                <a:gd name="T30" fmla="*/ 52 w 113"/>
                <a:gd name="T31" fmla="*/ 87 h 133"/>
                <a:gd name="T32" fmla="*/ 23 w 113"/>
                <a:gd name="T33" fmla="*/ 87 h 133"/>
                <a:gd name="T34" fmla="*/ 23 w 113"/>
                <a:gd name="T35" fmla="*/ 133 h 133"/>
                <a:gd name="T36" fmla="*/ 0 w 113"/>
                <a:gd name="T37" fmla="*/ 133 h 133"/>
                <a:gd name="T38" fmla="*/ 0 w 113"/>
                <a:gd name="T3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3" h="133">
                  <a:moveTo>
                    <a:pt x="57" y="66"/>
                  </a:moveTo>
                  <a:cubicBezTo>
                    <a:pt x="74" y="66"/>
                    <a:pt x="85" y="57"/>
                    <a:pt x="85" y="44"/>
                  </a:cubicBezTo>
                  <a:cubicBezTo>
                    <a:pt x="85" y="43"/>
                    <a:pt x="85" y="43"/>
                    <a:pt x="85" y="43"/>
                  </a:cubicBezTo>
                  <a:cubicBezTo>
                    <a:pt x="85" y="29"/>
                    <a:pt x="74" y="21"/>
                    <a:pt x="57" y="21"/>
                  </a:cubicBezTo>
                  <a:cubicBezTo>
                    <a:pt x="23" y="21"/>
                    <a:pt x="23" y="21"/>
                    <a:pt x="23" y="21"/>
                  </a:cubicBezTo>
                  <a:cubicBezTo>
                    <a:pt x="23" y="66"/>
                    <a:pt x="23" y="66"/>
                    <a:pt x="23" y="66"/>
                  </a:cubicBezTo>
                  <a:lnTo>
                    <a:pt x="57" y="66"/>
                  </a:lnTo>
                  <a:close/>
                  <a:moveTo>
                    <a:pt x="0" y="0"/>
                  </a:moveTo>
                  <a:cubicBezTo>
                    <a:pt x="59" y="0"/>
                    <a:pt x="59" y="0"/>
                    <a:pt x="59" y="0"/>
                  </a:cubicBezTo>
                  <a:cubicBezTo>
                    <a:pt x="76" y="0"/>
                    <a:pt x="89" y="5"/>
                    <a:pt x="98" y="13"/>
                  </a:cubicBezTo>
                  <a:cubicBezTo>
                    <a:pt x="105" y="20"/>
                    <a:pt x="109" y="30"/>
                    <a:pt x="109" y="42"/>
                  </a:cubicBezTo>
                  <a:cubicBezTo>
                    <a:pt x="109" y="42"/>
                    <a:pt x="109" y="42"/>
                    <a:pt x="109" y="42"/>
                  </a:cubicBezTo>
                  <a:cubicBezTo>
                    <a:pt x="109" y="64"/>
                    <a:pt x="95" y="77"/>
                    <a:pt x="77" y="83"/>
                  </a:cubicBezTo>
                  <a:cubicBezTo>
                    <a:pt x="113" y="133"/>
                    <a:pt x="113" y="133"/>
                    <a:pt x="113" y="133"/>
                  </a:cubicBezTo>
                  <a:cubicBezTo>
                    <a:pt x="85" y="133"/>
                    <a:pt x="85" y="133"/>
                    <a:pt x="85" y="133"/>
                  </a:cubicBezTo>
                  <a:cubicBezTo>
                    <a:pt x="52" y="87"/>
                    <a:pt x="52" y="87"/>
                    <a:pt x="52" y="87"/>
                  </a:cubicBezTo>
                  <a:cubicBezTo>
                    <a:pt x="23" y="87"/>
                    <a:pt x="23" y="87"/>
                    <a:pt x="23" y="87"/>
                  </a:cubicBezTo>
                  <a:cubicBezTo>
                    <a:pt x="23" y="133"/>
                    <a:pt x="23" y="133"/>
                    <a:pt x="23" y="133"/>
                  </a:cubicBezTo>
                  <a:cubicBezTo>
                    <a:pt x="0" y="133"/>
                    <a:pt x="0" y="133"/>
                    <a:pt x="0" y="133"/>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4" name="Freeform 27">
              <a:extLst>
                <a:ext uri="{FF2B5EF4-FFF2-40B4-BE49-F238E27FC236}">
                  <a16:creationId xmlns:a16="http://schemas.microsoft.com/office/drawing/2014/main" id="{1D109B4E-5555-5744-A62F-036199B14AEA}"/>
                </a:ext>
              </a:extLst>
            </p:cNvPr>
            <p:cNvSpPr>
              <a:spLocks/>
            </p:cNvSpPr>
            <p:nvPr/>
          </p:nvSpPr>
          <p:spPr bwMode="auto">
            <a:xfrm>
              <a:off x="4651067" y="4078369"/>
              <a:ext cx="115594" cy="132029"/>
            </a:xfrm>
            <a:custGeom>
              <a:avLst/>
              <a:gdLst>
                <a:gd name="T0" fmla="*/ 0 w 204"/>
                <a:gd name="T1" fmla="*/ 0 h 233"/>
                <a:gd name="T2" fmla="*/ 38 w 204"/>
                <a:gd name="T3" fmla="*/ 0 h 233"/>
                <a:gd name="T4" fmla="*/ 162 w 204"/>
                <a:gd name="T5" fmla="*/ 161 h 233"/>
                <a:gd name="T6" fmla="*/ 162 w 204"/>
                <a:gd name="T7" fmla="*/ 0 h 233"/>
                <a:gd name="T8" fmla="*/ 204 w 204"/>
                <a:gd name="T9" fmla="*/ 0 h 233"/>
                <a:gd name="T10" fmla="*/ 204 w 204"/>
                <a:gd name="T11" fmla="*/ 233 h 233"/>
                <a:gd name="T12" fmla="*/ 169 w 204"/>
                <a:gd name="T13" fmla="*/ 233 h 233"/>
                <a:gd name="T14" fmla="*/ 40 w 204"/>
                <a:gd name="T15" fmla="*/ 67 h 233"/>
                <a:gd name="T16" fmla="*/ 40 w 204"/>
                <a:gd name="T17" fmla="*/ 233 h 233"/>
                <a:gd name="T18" fmla="*/ 0 w 204"/>
                <a:gd name="T19" fmla="*/ 233 h 233"/>
                <a:gd name="T20" fmla="*/ 0 w 204"/>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233">
                  <a:moveTo>
                    <a:pt x="0" y="0"/>
                  </a:moveTo>
                  <a:lnTo>
                    <a:pt x="38" y="0"/>
                  </a:lnTo>
                  <a:lnTo>
                    <a:pt x="162" y="161"/>
                  </a:lnTo>
                  <a:lnTo>
                    <a:pt x="162" y="0"/>
                  </a:lnTo>
                  <a:lnTo>
                    <a:pt x="204" y="0"/>
                  </a:lnTo>
                  <a:lnTo>
                    <a:pt x="204" y="233"/>
                  </a:lnTo>
                  <a:lnTo>
                    <a:pt x="169" y="233"/>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5" name="Freeform 28">
              <a:extLst>
                <a:ext uri="{FF2B5EF4-FFF2-40B4-BE49-F238E27FC236}">
                  <a16:creationId xmlns:a16="http://schemas.microsoft.com/office/drawing/2014/main" id="{3E47AD5D-C255-A049-B3DE-2282F80A1050}"/>
                </a:ext>
              </a:extLst>
            </p:cNvPr>
            <p:cNvSpPr>
              <a:spLocks/>
            </p:cNvSpPr>
            <p:nvPr/>
          </p:nvSpPr>
          <p:spPr bwMode="auto">
            <a:xfrm>
              <a:off x="4789325" y="4078369"/>
              <a:ext cx="130893" cy="132029"/>
            </a:xfrm>
            <a:custGeom>
              <a:avLst/>
              <a:gdLst>
                <a:gd name="T0" fmla="*/ 0 w 231"/>
                <a:gd name="T1" fmla="*/ 0 h 233"/>
                <a:gd name="T2" fmla="*/ 44 w 231"/>
                <a:gd name="T3" fmla="*/ 0 h 233"/>
                <a:gd name="T4" fmla="*/ 115 w 231"/>
                <a:gd name="T5" fmla="*/ 110 h 233"/>
                <a:gd name="T6" fmla="*/ 187 w 231"/>
                <a:gd name="T7" fmla="*/ 0 h 233"/>
                <a:gd name="T8" fmla="*/ 231 w 231"/>
                <a:gd name="T9" fmla="*/ 0 h 233"/>
                <a:gd name="T10" fmla="*/ 231 w 231"/>
                <a:gd name="T11" fmla="*/ 233 h 233"/>
                <a:gd name="T12" fmla="*/ 189 w 231"/>
                <a:gd name="T13" fmla="*/ 233 h 233"/>
                <a:gd name="T14" fmla="*/ 189 w 231"/>
                <a:gd name="T15" fmla="*/ 65 h 233"/>
                <a:gd name="T16" fmla="*/ 115 w 231"/>
                <a:gd name="T17" fmla="*/ 175 h 233"/>
                <a:gd name="T18" fmla="*/ 114 w 231"/>
                <a:gd name="T19" fmla="*/ 175 h 233"/>
                <a:gd name="T20" fmla="*/ 40 w 231"/>
                <a:gd name="T21" fmla="*/ 67 h 233"/>
                <a:gd name="T22" fmla="*/ 40 w 231"/>
                <a:gd name="T23" fmla="*/ 233 h 233"/>
                <a:gd name="T24" fmla="*/ 0 w 231"/>
                <a:gd name="T25" fmla="*/ 233 h 233"/>
                <a:gd name="T26" fmla="*/ 0 w 231"/>
                <a:gd name="T2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233">
                  <a:moveTo>
                    <a:pt x="0" y="0"/>
                  </a:moveTo>
                  <a:lnTo>
                    <a:pt x="44" y="0"/>
                  </a:lnTo>
                  <a:lnTo>
                    <a:pt x="115" y="110"/>
                  </a:lnTo>
                  <a:lnTo>
                    <a:pt x="187" y="0"/>
                  </a:lnTo>
                  <a:lnTo>
                    <a:pt x="231" y="0"/>
                  </a:lnTo>
                  <a:lnTo>
                    <a:pt x="231" y="233"/>
                  </a:lnTo>
                  <a:lnTo>
                    <a:pt x="189" y="233"/>
                  </a:lnTo>
                  <a:lnTo>
                    <a:pt x="189" y="65"/>
                  </a:lnTo>
                  <a:lnTo>
                    <a:pt x="115" y="175"/>
                  </a:lnTo>
                  <a:lnTo>
                    <a:pt x="114" y="175"/>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6" name="Freeform 29">
              <a:extLst>
                <a:ext uri="{FF2B5EF4-FFF2-40B4-BE49-F238E27FC236}">
                  <a16:creationId xmlns:a16="http://schemas.microsoft.com/office/drawing/2014/main" id="{33F319D9-EB38-C04B-9B8C-45B4405B1960}"/>
                </a:ext>
              </a:extLst>
            </p:cNvPr>
            <p:cNvSpPr>
              <a:spLocks/>
            </p:cNvSpPr>
            <p:nvPr/>
          </p:nvSpPr>
          <p:spPr bwMode="auto">
            <a:xfrm>
              <a:off x="4941752" y="4078369"/>
              <a:ext cx="99162" cy="132029"/>
            </a:xfrm>
            <a:custGeom>
              <a:avLst/>
              <a:gdLst>
                <a:gd name="T0" fmla="*/ 0 w 175"/>
                <a:gd name="T1" fmla="*/ 0 h 233"/>
                <a:gd name="T2" fmla="*/ 173 w 175"/>
                <a:gd name="T3" fmla="*/ 0 h 233"/>
                <a:gd name="T4" fmla="*/ 173 w 175"/>
                <a:gd name="T5" fmla="*/ 37 h 233"/>
                <a:gd name="T6" fmla="*/ 40 w 175"/>
                <a:gd name="T7" fmla="*/ 37 h 233"/>
                <a:gd name="T8" fmla="*/ 40 w 175"/>
                <a:gd name="T9" fmla="*/ 96 h 233"/>
                <a:gd name="T10" fmla="*/ 157 w 175"/>
                <a:gd name="T11" fmla="*/ 96 h 233"/>
                <a:gd name="T12" fmla="*/ 157 w 175"/>
                <a:gd name="T13" fmla="*/ 133 h 233"/>
                <a:gd name="T14" fmla="*/ 40 w 175"/>
                <a:gd name="T15" fmla="*/ 133 h 233"/>
                <a:gd name="T16" fmla="*/ 40 w 175"/>
                <a:gd name="T17" fmla="*/ 196 h 233"/>
                <a:gd name="T18" fmla="*/ 175 w 175"/>
                <a:gd name="T19" fmla="*/ 196 h 233"/>
                <a:gd name="T20" fmla="*/ 175 w 175"/>
                <a:gd name="T21" fmla="*/ 233 h 233"/>
                <a:gd name="T22" fmla="*/ 0 w 175"/>
                <a:gd name="T23" fmla="*/ 233 h 233"/>
                <a:gd name="T24" fmla="*/ 0 w 175"/>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33">
                  <a:moveTo>
                    <a:pt x="0" y="0"/>
                  </a:moveTo>
                  <a:lnTo>
                    <a:pt x="173" y="0"/>
                  </a:lnTo>
                  <a:lnTo>
                    <a:pt x="173" y="37"/>
                  </a:lnTo>
                  <a:lnTo>
                    <a:pt x="40" y="37"/>
                  </a:lnTo>
                  <a:lnTo>
                    <a:pt x="40" y="96"/>
                  </a:lnTo>
                  <a:lnTo>
                    <a:pt x="157" y="96"/>
                  </a:lnTo>
                  <a:lnTo>
                    <a:pt x="157" y="133"/>
                  </a:lnTo>
                  <a:lnTo>
                    <a:pt x="40" y="133"/>
                  </a:lnTo>
                  <a:lnTo>
                    <a:pt x="40" y="196"/>
                  </a:lnTo>
                  <a:lnTo>
                    <a:pt x="175" y="196"/>
                  </a:lnTo>
                  <a:lnTo>
                    <a:pt x="175"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7" name="Freeform 30">
              <a:extLst>
                <a:ext uri="{FF2B5EF4-FFF2-40B4-BE49-F238E27FC236}">
                  <a16:creationId xmlns:a16="http://schemas.microsoft.com/office/drawing/2014/main" id="{60817A10-46F0-A749-8BE6-8F26A46FC9BF}"/>
                </a:ext>
              </a:extLst>
            </p:cNvPr>
            <p:cNvSpPr>
              <a:spLocks/>
            </p:cNvSpPr>
            <p:nvPr/>
          </p:nvSpPr>
          <p:spPr bwMode="auto">
            <a:xfrm>
              <a:off x="5063581" y="4078369"/>
              <a:ext cx="115027" cy="132029"/>
            </a:xfrm>
            <a:custGeom>
              <a:avLst/>
              <a:gdLst>
                <a:gd name="T0" fmla="*/ 0 w 203"/>
                <a:gd name="T1" fmla="*/ 0 h 233"/>
                <a:gd name="T2" fmla="*/ 38 w 203"/>
                <a:gd name="T3" fmla="*/ 0 h 233"/>
                <a:gd name="T4" fmla="*/ 162 w 203"/>
                <a:gd name="T5" fmla="*/ 161 h 233"/>
                <a:gd name="T6" fmla="*/ 162 w 203"/>
                <a:gd name="T7" fmla="*/ 0 h 233"/>
                <a:gd name="T8" fmla="*/ 203 w 203"/>
                <a:gd name="T9" fmla="*/ 0 h 233"/>
                <a:gd name="T10" fmla="*/ 203 w 203"/>
                <a:gd name="T11" fmla="*/ 233 h 233"/>
                <a:gd name="T12" fmla="*/ 169 w 203"/>
                <a:gd name="T13" fmla="*/ 233 h 233"/>
                <a:gd name="T14" fmla="*/ 40 w 203"/>
                <a:gd name="T15" fmla="*/ 67 h 233"/>
                <a:gd name="T16" fmla="*/ 40 w 203"/>
                <a:gd name="T17" fmla="*/ 233 h 233"/>
                <a:gd name="T18" fmla="*/ 0 w 203"/>
                <a:gd name="T19" fmla="*/ 233 h 233"/>
                <a:gd name="T20" fmla="*/ 0 w 203"/>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233">
                  <a:moveTo>
                    <a:pt x="0" y="0"/>
                  </a:moveTo>
                  <a:lnTo>
                    <a:pt x="38" y="0"/>
                  </a:lnTo>
                  <a:lnTo>
                    <a:pt x="162" y="161"/>
                  </a:lnTo>
                  <a:lnTo>
                    <a:pt x="162" y="0"/>
                  </a:lnTo>
                  <a:lnTo>
                    <a:pt x="203" y="0"/>
                  </a:lnTo>
                  <a:lnTo>
                    <a:pt x="203" y="233"/>
                  </a:lnTo>
                  <a:lnTo>
                    <a:pt x="169" y="233"/>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8" name="Freeform 31">
              <a:extLst>
                <a:ext uri="{FF2B5EF4-FFF2-40B4-BE49-F238E27FC236}">
                  <a16:creationId xmlns:a16="http://schemas.microsoft.com/office/drawing/2014/main" id="{08ADF693-AE1A-FA42-94F6-925625DACA12}"/>
                </a:ext>
              </a:extLst>
            </p:cNvPr>
            <p:cNvSpPr>
              <a:spLocks/>
            </p:cNvSpPr>
            <p:nvPr/>
          </p:nvSpPr>
          <p:spPr bwMode="auto">
            <a:xfrm>
              <a:off x="5197310" y="4078369"/>
              <a:ext cx="106527" cy="132029"/>
            </a:xfrm>
            <a:custGeom>
              <a:avLst/>
              <a:gdLst>
                <a:gd name="T0" fmla="*/ 73 w 188"/>
                <a:gd name="T1" fmla="*/ 37 h 233"/>
                <a:gd name="T2" fmla="*/ 0 w 188"/>
                <a:gd name="T3" fmla="*/ 37 h 233"/>
                <a:gd name="T4" fmla="*/ 0 w 188"/>
                <a:gd name="T5" fmla="*/ 0 h 233"/>
                <a:gd name="T6" fmla="*/ 188 w 188"/>
                <a:gd name="T7" fmla="*/ 0 h 233"/>
                <a:gd name="T8" fmla="*/ 188 w 188"/>
                <a:gd name="T9" fmla="*/ 37 h 233"/>
                <a:gd name="T10" fmla="*/ 115 w 188"/>
                <a:gd name="T11" fmla="*/ 37 h 233"/>
                <a:gd name="T12" fmla="*/ 115 w 188"/>
                <a:gd name="T13" fmla="*/ 233 h 233"/>
                <a:gd name="T14" fmla="*/ 73 w 188"/>
                <a:gd name="T15" fmla="*/ 233 h 233"/>
                <a:gd name="T16" fmla="*/ 73 w 188"/>
                <a:gd name="T17" fmla="*/ 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33">
                  <a:moveTo>
                    <a:pt x="73" y="37"/>
                  </a:moveTo>
                  <a:lnTo>
                    <a:pt x="0" y="37"/>
                  </a:lnTo>
                  <a:lnTo>
                    <a:pt x="0" y="0"/>
                  </a:lnTo>
                  <a:lnTo>
                    <a:pt x="188" y="0"/>
                  </a:lnTo>
                  <a:lnTo>
                    <a:pt x="188" y="37"/>
                  </a:lnTo>
                  <a:lnTo>
                    <a:pt x="115" y="37"/>
                  </a:lnTo>
                  <a:lnTo>
                    <a:pt x="115" y="233"/>
                  </a:lnTo>
                  <a:lnTo>
                    <a:pt x="73" y="233"/>
                  </a:lnTo>
                  <a:lnTo>
                    <a:pt x="73" y="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D8FBFE7C-AE93-9145-BDAC-94FB5E50C62B}"/>
              </a:ext>
            </a:extLst>
          </p:cNvPr>
          <p:cNvGrpSpPr/>
          <p:nvPr userDrawn="1"/>
        </p:nvGrpSpPr>
        <p:grpSpPr>
          <a:xfrm>
            <a:off x="5436622" y="3577459"/>
            <a:ext cx="1348605" cy="446513"/>
            <a:chOff x="3992064" y="3577459"/>
            <a:chExt cx="1348605" cy="446513"/>
          </a:xfrm>
          <a:effectLst>
            <a:reflection endPos="0" dir="5400000" sy="-100000" algn="bl" rotWithShape="0"/>
          </a:effectLst>
        </p:grpSpPr>
        <p:sp>
          <p:nvSpPr>
            <p:cNvPr id="120" name="Freeform 21">
              <a:extLst>
                <a:ext uri="{FF2B5EF4-FFF2-40B4-BE49-F238E27FC236}">
                  <a16:creationId xmlns:a16="http://schemas.microsoft.com/office/drawing/2014/main" id="{EE710DF6-96B5-FF4F-85E0-C7216A15C455}"/>
                </a:ext>
              </a:extLst>
            </p:cNvPr>
            <p:cNvSpPr>
              <a:spLocks noEditPoints="1"/>
            </p:cNvSpPr>
            <p:nvPr/>
          </p:nvSpPr>
          <p:spPr bwMode="auto">
            <a:xfrm>
              <a:off x="3992064" y="3585959"/>
              <a:ext cx="1348605" cy="428380"/>
            </a:xfrm>
            <a:custGeom>
              <a:avLst/>
              <a:gdLst>
                <a:gd name="T0" fmla="*/ 2205 w 2380"/>
                <a:gd name="T1" fmla="*/ 0 h 756"/>
                <a:gd name="T2" fmla="*/ 2094 w 2380"/>
                <a:gd name="T3" fmla="*/ 483 h 756"/>
                <a:gd name="T4" fmla="*/ 1977 w 2380"/>
                <a:gd name="T5" fmla="*/ 0 h 756"/>
                <a:gd name="T6" fmla="*/ 1814 w 2380"/>
                <a:gd name="T7" fmla="*/ 0 h 756"/>
                <a:gd name="T8" fmla="*/ 1694 w 2380"/>
                <a:gd name="T9" fmla="*/ 478 h 756"/>
                <a:gd name="T10" fmla="*/ 1585 w 2380"/>
                <a:gd name="T11" fmla="*/ 0 h 756"/>
                <a:gd name="T12" fmla="*/ 1409 w 2380"/>
                <a:gd name="T13" fmla="*/ 0 h 756"/>
                <a:gd name="T14" fmla="*/ 1605 w 2380"/>
                <a:gd name="T15" fmla="*/ 754 h 756"/>
                <a:gd name="T16" fmla="*/ 1779 w 2380"/>
                <a:gd name="T17" fmla="*/ 754 h 756"/>
                <a:gd name="T18" fmla="*/ 1893 w 2380"/>
                <a:gd name="T19" fmla="*/ 278 h 756"/>
                <a:gd name="T20" fmla="*/ 2010 w 2380"/>
                <a:gd name="T21" fmla="*/ 754 h 756"/>
                <a:gd name="T22" fmla="*/ 2181 w 2380"/>
                <a:gd name="T23" fmla="*/ 754 h 756"/>
                <a:gd name="T24" fmla="*/ 2183 w 2380"/>
                <a:gd name="T25" fmla="*/ 749 h 756"/>
                <a:gd name="T26" fmla="*/ 2380 w 2380"/>
                <a:gd name="T27" fmla="*/ 0 h 756"/>
                <a:gd name="T28" fmla="*/ 2205 w 2380"/>
                <a:gd name="T29" fmla="*/ 0 h 756"/>
                <a:gd name="T30" fmla="*/ 583 w 2380"/>
                <a:gd name="T31" fmla="*/ 483 h 756"/>
                <a:gd name="T32" fmla="*/ 173 w 2380"/>
                <a:gd name="T33" fmla="*/ 0 h 756"/>
                <a:gd name="T34" fmla="*/ 0 w 2380"/>
                <a:gd name="T35" fmla="*/ 0 h 756"/>
                <a:gd name="T36" fmla="*/ 0 w 2380"/>
                <a:gd name="T37" fmla="*/ 756 h 756"/>
                <a:gd name="T38" fmla="*/ 169 w 2380"/>
                <a:gd name="T39" fmla="*/ 756 h 756"/>
                <a:gd name="T40" fmla="*/ 169 w 2380"/>
                <a:gd name="T41" fmla="*/ 275 h 756"/>
                <a:gd name="T42" fmla="*/ 578 w 2380"/>
                <a:gd name="T43" fmla="*/ 756 h 756"/>
                <a:gd name="T44" fmla="*/ 752 w 2380"/>
                <a:gd name="T45" fmla="*/ 756 h 756"/>
                <a:gd name="T46" fmla="*/ 752 w 2380"/>
                <a:gd name="T47" fmla="*/ 0 h 756"/>
                <a:gd name="T48" fmla="*/ 583 w 2380"/>
                <a:gd name="T49" fmla="*/ 0 h 756"/>
                <a:gd name="T50" fmla="*/ 583 w 2380"/>
                <a:gd name="T51" fmla="*/ 48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80" h="756">
                  <a:moveTo>
                    <a:pt x="2205" y="0"/>
                  </a:moveTo>
                  <a:lnTo>
                    <a:pt x="2094" y="483"/>
                  </a:lnTo>
                  <a:lnTo>
                    <a:pt x="1977" y="0"/>
                  </a:lnTo>
                  <a:lnTo>
                    <a:pt x="1814" y="0"/>
                  </a:lnTo>
                  <a:lnTo>
                    <a:pt x="1694" y="478"/>
                  </a:lnTo>
                  <a:lnTo>
                    <a:pt x="1585" y="0"/>
                  </a:lnTo>
                  <a:lnTo>
                    <a:pt x="1409" y="0"/>
                  </a:lnTo>
                  <a:lnTo>
                    <a:pt x="1605" y="754"/>
                  </a:lnTo>
                  <a:lnTo>
                    <a:pt x="1779" y="754"/>
                  </a:lnTo>
                  <a:lnTo>
                    <a:pt x="1893" y="278"/>
                  </a:lnTo>
                  <a:lnTo>
                    <a:pt x="2010" y="754"/>
                  </a:lnTo>
                  <a:lnTo>
                    <a:pt x="2181" y="754"/>
                  </a:lnTo>
                  <a:lnTo>
                    <a:pt x="2183" y="749"/>
                  </a:lnTo>
                  <a:lnTo>
                    <a:pt x="2380" y="0"/>
                  </a:lnTo>
                  <a:lnTo>
                    <a:pt x="2205" y="0"/>
                  </a:lnTo>
                  <a:close/>
                  <a:moveTo>
                    <a:pt x="583" y="483"/>
                  </a:moveTo>
                  <a:lnTo>
                    <a:pt x="173" y="0"/>
                  </a:lnTo>
                  <a:lnTo>
                    <a:pt x="0" y="0"/>
                  </a:lnTo>
                  <a:lnTo>
                    <a:pt x="0" y="756"/>
                  </a:lnTo>
                  <a:lnTo>
                    <a:pt x="169" y="756"/>
                  </a:lnTo>
                  <a:lnTo>
                    <a:pt x="169" y="275"/>
                  </a:lnTo>
                  <a:lnTo>
                    <a:pt x="578" y="756"/>
                  </a:lnTo>
                  <a:lnTo>
                    <a:pt x="752" y="756"/>
                  </a:lnTo>
                  <a:lnTo>
                    <a:pt x="752" y="0"/>
                  </a:lnTo>
                  <a:lnTo>
                    <a:pt x="583" y="0"/>
                  </a:lnTo>
                  <a:lnTo>
                    <a:pt x="583" y="48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21" name="Freeform 32">
              <a:extLst>
                <a:ext uri="{FF2B5EF4-FFF2-40B4-BE49-F238E27FC236}">
                  <a16:creationId xmlns:a16="http://schemas.microsoft.com/office/drawing/2014/main" id="{D58497E6-722C-894E-86CD-DDF1201B3AF8}"/>
                </a:ext>
              </a:extLst>
            </p:cNvPr>
            <p:cNvSpPr>
              <a:spLocks/>
            </p:cNvSpPr>
            <p:nvPr/>
          </p:nvSpPr>
          <p:spPr bwMode="auto">
            <a:xfrm>
              <a:off x="4444243" y="3577459"/>
              <a:ext cx="343384" cy="446513"/>
            </a:xfrm>
            <a:custGeom>
              <a:avLst/>
              <a:gdLst>
                <a:gd name="T0" fmla="*/ 0 w 347"/>
                <a:gd name="T1" fmla="*/ 381 h 451"/>
                <a:gd name="T2" fmla="*/ 57 w 347"/>
                <a:gd name="T3" fmla="*/ 312 h 451"/>
                <a:gd name="T4" fmla="*/ 188 w 347"/>
                <a:gd name="T5" fmla="*/ 366 h 451"/>
                <a:gd name="T6" fmla="*/ 251 w 347"/>
                <a:gd name="T7" fmla="*/ 324 h 451"/>
                <a:gd name="T8" fmla="*/ 251 w 347"/>
                <a:gd name="T9" fmla="*/ 323 h 451"/>
                <a:gd name="T10" fmla="*/ 163 w 347"/>
                <a:gd name="T11" fmla="*/ 267 h 451"/>
                <a:gd name="T12" fmla="*/ 18 w 347"/>
                <a:gd name="T13" fmla="*/ 133 h 451"/>
                <a:gd name="T14" fmla="*/ 18 w 347"/>
                <a:gd name="T15" fmla="*/ 132 h 451"/>
                <a:gd name="T16" fmla="*/ 171 w 347"/>
                <a:gd name="T17" fmla="*/ 0 h 451"/>
                <a:gd name="T18" fmla="*/ 334 w 347"/>
                <a:gd name="T19" fmla="*/ 56 h 451"/>
                <a:gd name="T20" fmla="*/ 284 w 347"/>
                <a:gd name="T21" fmla="*/ 128 h 451"/>
                <a:gd name="T22" fmla="*/ 170 w 347"/>
                <a:gd name="T23" fmla="*/ 85 h 451"/>
                <a:gd name="T24" fmla="*/ 114 w 347"/>
                <a:gd name="T25" fmla="*/ 123 h 451"/>
                <a:gd name="T26" fmla="*/ 114 w 347"/>
                <a:gd name="T27" fmla="*/ 125 h 451"/>
                <a:gd name="T28" fmla="*/ 208 w 347"/>
                <a:gd name="T29" fmla="*/ 182 h 451"/>
                <a:gd name="T30" fmla="*/ 347 w 347"/>
                <a:gd name="T31" fmla="*/ 314 h 451"/>
                <a:gd name="T32" fmla="*/ 347 w 347"/>
                <a:gd name="T33" fmla="*/ 315 h 451"/>
                <a:gd name="T34" fmla="*/ 186 w 347"/>
                <a:gd name="T35" fmla="*/ 451 h 451"/>
                <a:gd name="T36" fmla="*/ 0 w 347"/>
                <a:gd name="T37" fmla="*/ 38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7" h="451">
                  <a:moveTo>
                    <a:pt x="0" y="381"/>
                  </a:moveTo>
                  <a:cubicBezTo>
                    <a:pt x="57" y="312"/>
                    <a:pt x="57" y="312"/>
                    <a:pt x="57" y="312"/>
                  </a:cubicBezTo>
                  <a:cubicBezTo>
                    <a:pt x="97" y="345"/>
                    <a:pt x="138" y="366"/>
                    <a:pt x="188" y="366"/>
                  </a:cubicBezTo>
                  <a:cubicBezTo>
                    <a:pt x="227" y="366"/>
                    <a:pt x="251" y="350"/>
                    <a:pt x="251" y="324"/>
                  </a:cubicBezTo>
                  <a:cubicBezTo>
                    <a:pt x="251" y="323"/>
                    <a:pt x="251" y="323"/>
                    <a:pt x="251" y="323"/>
                  </a:cubicBezTo>
                  <a:cubicBezTo>
                    <a:pt x="251" y="299"/>
                    <a:pt x="236" y="286"/>
                    <a:pt x="163" y="267"/>
                  </a:cubicBezTo>
                  <a:cubicBezTo>
                    <a:pt x="75" y="245"/>
                    <a:pt x="18" y="220"/>
                    <a:pt x="18" y="133"/>
                  </a:cubicBezTo>
                  <a:cubicBezTo>
                    <a:pt x="18" y="132"/>
                    <a:pt x="18" y="132"/>
                    <a:pt x="18" y="132"/>
                  </a:cubicBezTo>
                  <a:cubicBezTo>
                    <a:pt x="18" y="53"/>
                    <a:pt x="82" y="0"/>
                    <a:pt x="171" y="0"/>
                  </a:cubicBezTo>
                  <a:cubicBezTo>
                    <a:pt x="235" y="0"/>
                    <a:pt x="289" y="20"/>
                    <a:pt x="334" y="56"/>
                  </a:cubicBezTo>
                  <a:cubicBezTo>
                    <a:pt x="284" y="128"/>
                    <a:pt x="284" y="128"/>
                    <a:pt x="284" y="128"/>
                  </a:cubicBezTo>
                  <a:cubicBezTo>
                    <a:pt x="245" y="101"/>
                    <a:pt x="207" y="85"/>
                    <a:pt x="170" y="85"/>
                  </a:cubicBezTo>
                  <a:cubicBezTo>
                    <a:pt x="133" y="85"/>
                    <a:pt x="114" y="102"/>
                    <a:pt x="114" y="123"/>
                  </a:cubicBezTo>
                  <a:cubicBezTo>
                    <a:pt x="114" y="125"/>
                    <a:pt x="114" y="125"/>
                    <a:pt x="114" y="125"/>
                  </a:cubicBezTo>
                  <a:cubicBezTo>
                    <a:pt x="114" y="153"/>
                    <a:pt x="132" y="163"/>
                    <a:pt x="208" y="182"/>
                  </a:cubicBezTo>
                  <a:cubicBezTo>
                    <a:pt x="297" y="205"/>
                    <a:pt x="347" y="237"/>
                    <a:pt x="347" y="314"/>
                  </a:cubicBezTo>
                  <a:cubicBezTo>
                    <a:pt x="347" y="315"/>
                    <a:pt x="347" y="315"/>
                    <a:pt x="347" y="315"/>
                  </a:cubicBezTo>
                  <a:cubicBezTo>
                    <a:pt x="347" y="402"/>
                    <a:pt x="281" y="451"/>
                    <a:pt x="186" y="451"/>
                  </a:cubicBezTo>
                  <a:cubicBezTo>
                    <a:pt x="120" y="451"/>
                    <a:pt x="53" y="428"/>
                    <a:pt x="0" y="38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22" name="Freeform 5">
            <a:extLst>
              <a:ext uri="{FF2B5EF4-FFF2-40B4-BE49-F238E27FC236}">
                <a16:creationId xmlns:a16="http://schemas.microsoft.com/office/drawing/2014/main" id="{D27DA3FC-23A0-3341-8A79-BF6AB53AB41E}"/>
              </a:ext>
            </a:extLst>
          </p:cNvPr>
          <p:cNvSpPr>
            <a:spLocks/>
          </p:cNvSpPr>
          <p:nvPr userDrawn="1"/>
        </p:nvSpPr>
        <p:spPr bwMode="auto">
          <a:xfrm>
            <a:off x="5648132" y="2772562"/>
            <a:ext cx="267757" cy="649213"/>
          </a:xfrm>
          <a:custGeom>
            <a:avLst/>
            <a:gdLst>
              <a:gd name="T0" fmla="*/ 575 w 575"/>
              <a:gd name="T1" fmla="*/ 1394 h 1394"/>
              <a:gd name="T2" fmla="*/ 396 w 575"/>
              <a:gd name="T3" fmla="*/ 1140 h 1394"/>
              <a:gd name="T4" fmla="*/ 339 w 575"/>
              <a:gd name="T5" fmla="*/ 723 h 1394"/>
              <a:gd name="T6" fmla="*/ 386 w 575"/>
              <a:gd name="T7" fmla="*/ 265 h 1394"/>
              <a:gd name="T8" fmla="*/ 387 w 575"/>
              <a:gd name="T9" fmla="*/ 262 h 1394"/>
              <a:gd name="T10" fmla="*/ 435 w 575"/>
              <a:gd name="T11" fmla="*/ 195 h 1394"/>
              <a:gd name="T12" fmla="*/ 98 w 575"/>
              <a:gd name="T13" fmla="*/ 15 h 1394"/>
              <a:gd name="T14" fmla="*/ 73 w 575"/>
              <a:gd name="T15" fmla="*/ 4 h 1394"/>
              <a:gd name="T16" fmla="*/ 72 w 575"/>
              <a:gd name="T17" fmla="*/ 4 h 1394"/>
              <a:gd name="T18" fmla="*/ 72 w 575"/>
              <a:gd name="T19" fmla="*/ 4 h 1394"/>
              <a:gd name="T20" fmla="*/ 54 w 575"/>
              <a:gd name="T21" fmla="*/ 0 h 1394"/>
              <a:gd name="T22" fmla="*/ 20 w 575"/>
              <a:gd name="T23" fmla="*/ 33 h 1394"/>
              <a:gd name="T24" fmla="*/ 11 w 575"/>
              <a:gd name="T25" fmla="*/ 122 h 1394"/>
              <a:gd name="T26" fmla="*/ 0 w 575"/>
              <a:gd name="T27" fmla="*/ 349 h 1394"/>
              <a:gd name="T28" fmla="*/ 163 w 575"/>
              <a:gd name="T29" fmla="*/ 1108 h 1394"/>
              <a:gd name="T30" fmla="*/ 575 w 575"/>
              <a:gd name="T31"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 h="1394">
                <a:moveTo>
                  <a:pt x="575" y="1394"/>
                </a:moveTo>
                <a:cubicBezTo>
                  <a:pt x="511" y="1346"/>
                  <a:pt x="436" y="1265"/>
                  <a:pt x="396" y="1140"/>
                </a:cubicBezTo>
                <a:cubicBezTo>
                  <a:pt x="358" y="1021"/>
                  <a:pt x="339" y="881"/>
                  <a:pt x="339" y="723"/>
                </a:cubicBezTo>
                <a:cubicBezTo>
                  <a:pt x="339" y="504"/>
                  <a:pt x="375" y="317"/>
                  <a:pt x="386" y="265"/>
                </a:cubicBezTo>
                <a:cubicBezTo>
                  <a:pt x="387" y="264"/>
                  <a:pt x="387" y="263"/>
                  <a:pt x="387" y="262"/>
                </a:cubicBezTo>
                <a:cubicBezTo>
                  <a:pt x="393" y="232"/>
                  <a:pt x="411" y="208"/>
                  <a:pt x="435" y="195"/>
                </a:cubicBezTo>
                <a:cubicBezTo>
                  <a:pt x="269" y="89"/>
                  <a:pt x="126" y="26"/>
                  <a:pt x="98" y="15"/>
                </a:cubicBezTo>
                <a:cubicBezTo>
                  <a:pt x="82" y="7"/>
                  <a:pt x="73" y="4"/>
                  <a:pt x="73" y="4"/>
                </a:cubicBezTo>
                <a:cubicBezTo>
                  <a:pt x="72" y="4"/>
                  <a:pt x="72" y="4"/>
                  <a:pt x="72" y="4"/>
                </a:cubicBezTo>
                <a:cubicBezTo>
                  <a:pt x="72" y="4"/>
                  <a:pt x="72" y="4"/>
                  <a:pt x="72" y="4"/>
                </a:cubicBezTo>
                <a:cubicBezTo>
                  <a:pt x="66" y="1"/>
                  <a:pt x="60" y="0"/>
                  <a:pt x="54" y="0"/>
                </a:cubicBezTo>
                <a:cubicBezTo>
                  <a:pt x="35" y="0"/>
                  <a:pt x="24" y="11"/>
                  <a:pt x="20" y="33"/>
                </a:cubicBezTo>
                <a:cubicBezTo>
                  <a:pt x="20" y="33"/>
                  <a:pt x="16" y="66"/>
                  <a:pt x="11" y="122"/>
                </a:cubicBezTo>
                <a:cubicBezTo>
                  <a:pt x="6" y="173"/>
                  <a:pt x="0" y="253"/>
                  <a:pt x="0" y="349"/>
                </a:cubicBezTo>
                <a:cubicBezTo>
                  <a:pt x="0" y="565"/>
                  <a:pt x="28" y="872"/>
                  <a:pt x="163" y="1108"/>
                </a:cubicBezTo>
                <a:cubicBezTo>
                  <a:pt x="266" y="1287"/>
                  <a:pt x="412" y="1389"/>
                  <a:pt x="575" y="139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6">
            <a:extLst>
              <a:ext uri="{FF2B5EF4-FFF2-40B4-BE49-F238E27FC236}">
                <a16:creationId xmlns:a16="http://schemas.microsoft.com/office/drawing/2014/main" id="{51303D9B-24C4-C14C-83E8-17BF26E46B44}"/>
              </a:ext>
            </a:extLst>
          </p:cNvPr>
          <p:cNvSpPr>
            <a:spLocks/>
          </p:cNvSpPr>
          <p:nvPr userDrawn="1"/>
        </p:nvSpPr>
        <p:spPr bwMode="auto">
          <a:xfrm>
            <a:off x="6083975" y="2889952"/>
            <a:ext cx="277355" cy="546835"/>
          </a:xfrm>
          <a:custGeom>
            <a:avLst/>
            <a:gdLst>
              <a:gd name="T0" fmla="*/ 174 w 596"/>
              <a:gd name="T1" fmla="*/ 1174 h 1174"/>
              <a:gd name="T2" fmla="*/ 175 w 596"/>
              <a:gd name="T3" fmla="*/ 1174 h 1174"/>
              <a:gd name="T4" fmla="*/ 543 w 596"/>
              <a:gd name="T5" fmla="*/ 869 h 1174"/>
              <a:gd name="T6" fmla="*/ 596 w 596"/>
              <a:gd name="T7" fmla="*/ 471 h 1174"/>
              <a:gd name="T8" fmla="*/ 557 w 596"/>
              <a:gd name="T9" fmla="*/ 59 h 1174"/>
              <a:gd name="T10" fmla="*/ 550 w 596"/>
              <a:gd name="T11" fmla="*/ 24 h 1174"/>
              <a:gd name="T12" fmla="*/ 532 w 596"/>
              <a:gd name="T13" fmla="*/ 0 h 1174"/>
              <a:gd name="T14" fmla="*/ 518 w 596"/>
              <a:gd name="T15" fmla="*/ 6 h 1174"/>
              <a:gd name="T16" fmla="*/ 503 w 596"/>
              <a:gd name="T17" fmla="*/ 18 h 1174"/>
              <a:gd name="T18" fmla="*/ 462 w 596"/>
              <a:gd name="T19" fmla="*/ 54 h 1174"/>
              <a:gd name="T20" fmla="*/ 327 w 596"/>
              <a:gd name="T21" fmla="*/ 188 h 1174"/>
              <a:gd name="T22" fmla="*/ 51 w 596"/>
              <a:gd name="T23" fmla="*/ 646 h 1174"/>
              <a:gd name="T24" fmla="*/ 0 w 596"/>
              <a:gd name="T25" fmla="*/ 932 h 1174"/>
              <a:gd name="T26" fmla="*/ 28 w 596"/>
              <a:gd name="T27" fmla="*/ 1080 h 1174"/>
              <a:gd name="T28" fmla="*/ 112 w 596"/>
              <a:gd name="T29" fmla="*/ 1163 h 1174"/>
              <a:gd name="T30" fmla="*/ 174 w 596"/>
              <a:gd name="T31"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6" h="1174">
                <a:moveTo>
                  <a:pt x="174" y="1174"/>
                </a:moveTo>
                <a:cubicBezTo>
                  <a:pt x="175" y="1174"/>
                  <a:pt x="175" y="1174"/>
                  <a:pt x="175" y="1174"/>
                </a:cubicBezTo>
                <a:cubicBezTo>
                  <a:pt x="288" y="1174"/>
                  <a:pt x="478" y="1079"/>
                  <a:pt x="543" y="869"/>
                </a:cubicBezTo>
                <a:cubicBezTo>
                  <a:pt x="578" y="755"/>
                  <a:pt x="596" y="621"/>
                  <a:pt x="596" y="471"/>
                </a:cubicBezTo>
                <a:cubicBezTo>
                  <a:pt x="596" y="284"/>
                  <a:pt x="569" y="121"/>
                  <a:pt x="557" y="59"/>
                </a:cubicBezTo>
                <a:cubicBezTo>
                  <a:pt x="553" y="37"/>
                  <a:pt x="550" y="24"/>
                  <a:pt x="550" y="24"/>
                </a:cubicBezTo>
                <a:cubicBezTo>
                  <a:pt x="547" y="13"/>
                  <a:pt x="542" y="0"/>
                  <a:pt x="532" y="0"/>
                </a:cubicBezTo>
                <a:cubicBezTo>
                  <a:pt x="528" y="0"/>
                  <a:pt x="523" y="2"/>
                  <a:pt x="518" y="6"/>
                </a:cubicBezTo>
                <a:cubicBezTo>
                  <a:pt x="518" y="6"/>
                  <a:pt x="513" y="10"/>
                  <a:pt x="503" y="18"/>
                </a:cubicBezTo>
                <a:cubicBezTo>
                  <a:pt x="494" y="26"/>
                  <a:pt x="481" y="37"/>
                  <a:pt x="462" y="54"/>
                </a:cubicBezTo>
                <a:cubicBezTo>
                  <a:pt x="437" y="76"/>
                  <a:pt x="386" y="123"/>
                  <a:pt x="327" y="188"/>
                </a:cubicBezTo>
                <a:cubicBezTo>
                  <a:pt x="234" y="292"/>
                  <a:pt x="110" y="456"/>
                  <a:pt x="51" y="646"/>
                </a:cubicBezTo>
                <a:cubicBezTo>
                  <a:pt x="17" y="757"/>
                  <a:pt x="0" y="853"/>
                  <a:pt x="0" y="932"/>
                </a:cubicBezTo>
                <a:cubicBezTo>
                  <a:pt x="0" y="991"/>
                  <a:pt x="9" y="1040"/>
                  <a:pt x="28" y="1080"/>
                </a:cubicBezTo>
                <a:cubicBezTo>
                  <a:pt x="46" y="1118"/>
                  <a:pt x="74" y="1145"/>
                  <a:pt x="112" y="1163"/>
                </a:cubicBezTo>
                <a:cubicBezTo>
                  <a:pt x="128" y="1170"/>
                  <a:pt x="149" y="1174"/>
                  <a:pt x="174" y="117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7">
            <a:extLst>
              <a:ext uri="{FF2B5EF4-FFF2-40B4-BE49-F238E27FC236}">
                <a16:creationId xmlns:a16="http://schemas.microsoft.com/office/drawing/2014/main" id="{F652FEAB-BCB5-5944-859D-0A1F6B026839}"/>
              </a:ext>
            </a:extLst>
          </p:cNvPr>
          <p:cNvSpPr>
            <a:spLocks/>
          </p:cNvSpPr>
          <p:nvPr userDrawn="1"/>
        </p:nvSpPr>
        <p:spPr bwMode="auto">
          <a:xfrm>
            <a:off x="5836152" y="2889952"/>
            <a:ext cx="249546" cy="546835"/>
          </a:xfrm>
          <a:custGeom>
            <a:avLst/>
            <a:gdLst>
              <a:gd name="T0" fmla="*/ 532 w 536"/>
              <a:gd name="T1" fmla="*/ 596 h 1174"/>
              <a:gd name="T2" fmla="*/ 536 w 536"/>
              <a:gd name="T3" fmla="*/ 583 h 1174"/>
              <a:gd name="T4" fmla="*/ 95 w 536"/>
              <a:gd name="T5" fmla="*/ 18 h 1174"/>
              <a:gd name="T6" fmla="*/ 80 w 536"/>
              <a:gd name="T7" fmla="*/ 6 h 1174"/>
              <a:gd name="T8" fmla="*/ 65 w 536"/>
              <a:gd name="T9" fmla="*/ 0 h 1174"/>
              <a:gd name="T10" fmla="*/ 46 w 536"/>
              <a:gd name="T11" fmla="*/ 25 h 1174"/>
              <a:gd name="T12" fmla="*/ 39 w 536"/>
              <a:gd name="T13" fmla="*/ 59 h 1174"/>
              <a:gd name="T14" fmla="*/ 23 w 536"/>
              <a:gd name="T15" fmla="*/ 156 h 1174"/>
              <a:gd name="T16" fmla="*/ 0 w 536"/>
              <a:gd name="T17" fmla="*/ 471 h 1174"/>
              <a:gd name="T18" fmla="*/ 53 w 536"/>
              <a:gd name="T19" fmla="*/ 868 h 1174"/>
              <a:gd name="T20" fmla="*/ 430 w 536"/>
              <a:gd name="T21" fmla="*/ 1174 h 1174"/>
              <a:gd name="T22" fmla="*/ 432 w 536"/>
              <a:gd name="T23" fmla="*/ 1174 h 1174"/>
              <a:gd name="T24" fmla="*/ 496 w 536"/>
              <a:gd name="T25" fmla="*/ 1162 h 1174"/>
              <a:gd name="T26" fmla="*/ 525 w 536"/>
              <a:gd name="T27" fmla="*/ 1147 h 1174"/>
              <a:gd name="T28" fmla="*/ 502 w 536"/>
              <a:gd name="T29" fmla="*/ 1108 h 1174"/>
              <a:gd name="T30" fmla="*/ 467 w 536"/>
              <a:gd name="T31" fmla="*/ 932 h 1174"/>
              <a:gd name="T32" fmla="*/ 521 w 536"/>
              <a:gd name="T33" fmla="*/ 627 h 1174"/>
              <a:gd name="T34" fmla="*/ 532 w 536"/>
              <a:gd name="T35" fmla="*/ 59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 h="1174">
                <a:moveTo>
                  <a:pt x="532" y="596"/>
                </a:moveTo>
                <a:cubicBezTo>
                  <a:pt x="533" y="592"/>
                  <a:pt x="534" y="588"/>
                  <a:pt x="536" y="583"/>
                </a:cubicBezTo>
                <a:cubicBezTo>
                  <a:pt x="412" y="276"/>
                  <a:pt x="128" y="44"/>
                  <a:pt x="95" y="18"/>
                </a:cubicBezTo>
                <a:cubicBezTo>
                  <a:pt x="85" y="10"/>
                  <a:pt x="80" y="6"/>
                  <a:pt x="80" y="6"/>
                </a:cubicBezTo>
                <a:cubicBezTo>
                  <a:pt x="74" y="2"/>
                  <a:pt x="69" y="0"/>
                  <a:pt x="65" y="0"/>
                </a:cubicBezTo>
                <a:cubicBezTo>
                  <a:pt x="55" y="0"/>
                  <a:pt x="49" y="13"/>
                  <a:pt x="46" y="25"/>
                </a:cubicBezTo>
                <a:cubicBezTo>
                  <a:pt x="46" y="27"/>
                  <a:pt x="43" y="39"/>
                  <a:pt x="39" y="59"/>
                </a:cubicBezTo>
                <a:cubicBezTo>
                  <a:pt x="36" y="75"/>
                  <a:pt x="30" y="108"/>
                  <a:pt x="23" y="156"/>
                </a:cubicBezTo>
                <a:cubicBezTo>
                  <a:pt x="12" y="230"/>
                  <a:pt x="0" y="344"/>
                  <a:pt x="0" y="471"/>
                </a:cubicBezTo>
                <a:cubicBezTo>
                  <a:pt x="0" y="624"/>
                  <a:pt x="18" y="757"/>
                  <a:pt x="53" y="868"/>
                </a:cubicBezTo>
                <a:cubicBezTo>
                  <a:pt x="120" y="1079"/>
                  <a:pt x="314" y="1174"/>
                  <a:pt x="430" y="1174"/>
                </a:cubicBezTo>
                <a:cubicBezTo>
                  <a:pt x="432" y="1174"/>
                  <a:pt x="432" y="1174"/>
                  <a:pt x="432" y="1174"/>
                </a:cubicBezTo>
                <a:cubicBezTo>
                  <a:pt x="456" y="1174"/>
                  <a:pt x="478" y="1170"/>
                  <a:pt x="496" y="1162"/>
                </a:cubicBezTo>
                <a:cubicBezTo>
                  <a:pt x="505" y="1158"/>
                  <a:pt x="514" y="1154"/>
                  <a:pt x="525" y="1147"/>
                </a:cubicBezTo>
                <a:cubicBezTo>
                  <a:pt x="516" y="1135"/>
                  <a:pt x="509" y="1122"/>
                  <a:pt x="502" y="1108"/>
                </a:cubicBezTo>
                <a:cubicBezTo>
                  <a:pt x="479" y="1060"/>
                  <a:pt x="468" y="1003"/>
                  <a:pt x="467" y="932"/>
                </a:cubicBezTo>
                <a:cubicBezTo>
                  <a:pt x="468" y="844"/>
                  <a:pt x="486" y="742"/>
                  <a:pt x="521" y="627"/>
                </a:cubicBezTo>
                <a:cubicBezTo>
                  <a:pt x="524" y="617"/>
                  <a:pt x="528" y="606"/>
                  <a:pt x="532" y="596"/>
                </a:cubicBezTo>
                <a:close/>
              </a:path>
            </a:pathLst>
          </a:custGeom>
          <a:solidFill>
            <a:srgbClr val="E21C40"/>
          </a:solidFill>
          <a:ln w="9525">
            <a:noFill/>
            <a:round/>
            <a:headEnd/>
            <a:tailEnd/>
          </a:ln>
          <a:effectLst>
            <a:reflection endPos="0" dir="5400000" sy="-100000" algn="bl" rotWithShape="0"/>
          </a:effectLst>
        </p:spPr>
        <p:txBody>
          <a:bodyPr vert="horz" wrap="square" lIns="91440" tIns="45720" rIns="91440" bIns="45720" numCol="1" anchor="t" anchorCtr="0" compatLnSpc="1">
            <a:prstTxWarp prst="textNoShape">
              <a:avLst/>
            </a:prstTxWarp>
          </a:bodyPr>
          <a:lstStyle/>
          <a:p>
            <a:endParaRPr lang="en-GB"/>
          </a:p>
        </p:txBody>
      </p:sp>
      <p:sp>
        <p:nvSpPr>
          <p:cNvPr id="125" name="Freeform 8">
            <a:extLst>
              <a:ext uri="{FF2B5EF4-FFF2-40B4-BE49-F238E27FC236}">
                <a16:creationId xmlns:a16="http://schemas.microsoft.com/office/drawing/2014/main" id="{F3849BE9-C5DF-BD40-A6C4-605AD243E0D6}"/>
              </a:ext>
            </a:extLst>
          </p:cNvPr>
          <p:cNvSpPr>
            <a:spLocks/>
          </p:cNvSpPr>
          <p:nvPr userDrawn="1"/>
        </p:nvSpPr>
        <p:spPr bwMode="auto">
          <a:xfrm>
            <a:off x="5962402" y="2655911"/>
            <a:ext cx="272679" cy="467098"/>
          </a:xfrm>
          <a:custGeom>
            <a:avLst/>
            <a:gdLst>
              <a:gd name="T0" fmla="*/ 298 w 586"/>
              <a:gd name="T1" fmla="*/ 1003 h 1003"/>
              <a:gd name="T2" fmla="*/ 586 w 586"/>
              <a:gd name="T3" fmla="*/ 598 h 1003"/>
              <a:gd name="T4" fmla="*/ 329 w 586"/>
              <a:gd name="T5" fmla="*/ 40 h 1003"/>
              <a:gd name="T6" fmla="*/ 313 w 586"/>
              <a:gd name="T7" fmla="*/ 15 h 1003"/>
              <a:gd name="T8" fmla="*/ 293 w 586"/>
              <a:gd name="T9" fmla="*/ 0 h 1003"/>
              <a:gd name="T10" fmla="*/ 272 w 586"/>
              <a:gd name="T11" fmla="*/ 16 h 1003"/>
              <a:gd name="T12" fmla="*/ 256 w 586"/>
              <a:gd name="T13" fmla="*/ 40 h 1003"/>
              <a:gd name="T14" fmla="*/ 215 w 586"/>
              <a:gd name="T15" fmla="*/ 111 h 1003"/>
              <a:gd name="T16" fmla="*/ 89 w 586"/>
              <a:gd name="T17" fmla="*/ 362 h 1003"/>
              <a:gd name="T18" fmla="*/ 0 w 586"/>
              <a:gd name="T19" fmla="*/ 593 h 1003"/>
              <a:gd name="T20" fmla="*/ 298 w 586"/>
              <a:gd name="T21"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6" h="1003">
                <a:moveTo>
                  <a:pt x="298" y="1003"/>
                </a:moveTo>
                <a:cubicBezTo>
                  <a:pt x="362" y="867"/>
                  <a:pt x="458" y="731"/>
                  <a:pt x="586" y="598"/>
                </a:cubicBezTo>
                <a:cubicBezTo>
                  <a:pt x="499" y="335"/>
                  <a:pt x="377" y="121"/>
                  <a:pt x="329" y="40"/>
                </a:cubicBezTo>
                <a:cubicBezTo>
                  <a:pt x="318" y="24"/>
                  <a:pt x="313" y="15"/>
                  <a:pt x="313" y="15"/>
                </a:cubicBezTo>
                <a:cubicBezTo>
                  <a:pt x="303" y="1"/>
                  <a:pt x="295" y="0"/>
                  <a:pt x="293" y="0"/>
                </a:cubicBezTo>
                <a:cubicBezTo>
                  <a:pt x="286" y="0"/>
                  <a:pt x="279" y="5"/>
                  <a:pt x="272" y="16"/>
                </a:cubicBezTo>
                <a:cubicBezTo>
                  <a:pt x="272" y="16"/>
                  <a:pt x="266" y="24"/>
                  <a:pt x="256" y="40"/>
                </a:cubicBezTo>
                <a:cubicBezTo>
                  <a:pt x="242" y="64"/>
                  <a:pt x="228" y="87"/>
                  <a:pt x="215" y="111"/>
                </a:cubicBezTo>
                <a:cubicBezTo>
                  <a:pt x="184" y="165"/>
                  <a:pt x="137" y="253"/>
                  <a:pt x="89" y="362"/>
                </a:cubicBezTo>
                <a:cubicBezTo>
                  <a:pt x="57" y="437"/>
                  <a:pt x="27" y="515"/>
                  <a:pt x="0" y="593"/>
                </a:cubicBezTo>
                <a:cubicBezTo>
                  <a:pt x="93" y="685"/>
                  <a:pt x="216" y="829"/>
                  <a:pt x="298" y="1003"/>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9">
            <a:extLst>
              <a:ext uri="{FF2B5EF4-FFF2-40B4-BE49-F238E27FC236}">
                <a16:creationId xmlns:a16="http://schemas.microsoft.com/office/drawing/2014/main" id="{AC845489-855D-B54A-8C62-9C28132F9639}"/>
              </a:ext>
            </a:extLst>
          </p:cNvPr>
          <p:cNvSpPr>
            <a:spLocks/>
          </p:cNvSpPr>
          <p:nvPr userDrawn="1"/>
        </p:nvSpPr>
        <p:spPr bwMode="auto">
          <a:xfrm>
            <a:off x="6284055" y="2772562"/>
            <a:ext cx="265050" cy="649213"/>
          </a:xfrm>
          <a:custGeom>
            <a:avLst/>
            <a:gdLst>
              <a:gd name="T0" fmla="*/ 135 w 569"/>
              <a:gd name="T1" fmla="*/ 195 h 1394"/>
              <a:gd name="T2" fmla="*/ 183 w 569"/>
              <a:gd name="T3" fmla="*/ 262 h 1394"/>
              <a:gd name="T4" fmla="*/ 184 w 569"/>
              <a:gd name="T5" fmla="*/ 265 h 1394"/>
              <a:gd name="T6" fmla="*/ 231 w 569"/>
              <a:gd name="T7" fmla="*/ 723 h 1394"/>
              <a:gd name="T8" fmla="*/ 175 w 569"/>
              <a:gd name="T9" fmla="*/ 1140 h 1394"/>
              <a:gd name="T10" fmla="*/ 0 w 569"/>
              <a:gd name="T11" fmla="*/ 1394 h 1394"/>
              <a:gd name="T12" fmla="*/ 406 w 569"/>
              <a:gd name="T13" fmla="*/ 1108 h 1394"/>
              <a:gd name="T14" fmla="*/ 569 w 569"/>
              <a:gd name="T15" fmla="*/ 349 h 1394"/>
              <a:gd name="T16" fmla="*/ 558 w 569"/>
              <a:gd name="T17" fmla="*/ 121 h 1394"/>
              <a:gd name="T18" fmla="*/ 549 w 569"/>
              <a:gd name="T19" fmla="*/ 33 h 1394"/>
              <a:gd name="T20" fmla="*/ 514 w 569"/>
              <a:gd name="T21" fmla="*/ 0 h 1394"/>
              <a:gd name="T22" fmla="*/ 497 w 569"/>
              <a:gd name="T23" fmla="*/ 4 h 1394"/>
              <a:gd name="T24" fmla="*/ 496 w 569"/>
              <a:gd name="T25" fmla="*/ 4 h 1394"/>
              <a:gd name="T26" fmla="*/ 496 w 569"/>
              <a:gd name="T27" fmla="*/ 4 h 1394"/>
              <a:gd name="T28" fmla="*/ 471 w 569"/>
              <a:gd name="T29" fmla="*/ 14 h 1394"/>
              <a:gd name="T30" fmla="*/ 407 w 569"/>
              <a:gd name="T31" fmla="*/ 43 h 1394"/>
              <a:gd name="T32" fmla="*/ 398 w 569"/>
              <a:gd name="T33" fmla="*/ 48 h 1394"/>
              <a:gd name="T34" fmla="*/ 161 w 569"/>
              <a:gd name="T35" fmla="*/ 179 h 1394"/>
              <a:gd name="T36" fmla="*/ 135 w 569"/>
              <a:gd name="T37" fmla="*/ 19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9" h="1394">
                <a:moveTo>
                  <a:pt x="135" y="195"/>
                </a:moveTo>
                <a:cubicBezTo>
                  <a:pt x="159" y="207"/>
                  <a:pt x="176" y="231"/>
                  <a:pt x="183" y="262"/>
                </a:cubicBezTo>
                <a:cubicBezTo>
                  <a:pt x="183" y="263"/>
                  <a:pt x="183" y="264"/>
                  <a:pt x="184" y="265"/>
                </a:cubicBezTo>
                <a:cubicBezTo>
                  <a:pt x="195" y="317"/>
                  <a:pt x="231" y="504"/>
                  <a:pt x="231" y="723"/>
                </a:cubicBezTo>
                <a:cubicBezTo>
                  <a:pt x="231" y="880"/>
                  <a:pt x="212" y="1020"/>
                  <a:pt x="175" y="1140"/>
                </a:cubicBezTo>
                <a:cubicBezTo>
                  <a:pt x="135" y="1265"/>
                  <a:pt x="62" y="1346"/>
                  <a:pt x="0" y="1394"/>
                </a:cubicBezTo>
                <a:cubicBezTo>
                  <a:pt x="160" y="1386"/>
                  <a:pt x="304" y="1285"/>
                  <a:pt x="406" y="1108"/>
                </a:cubicBezTo>
                <a:cubicBezTo>
                  <a:pt x="540" y="872"/>
                  <a:pt x="569" y="565"/>
                  <a:pt x="569" y="349"/>
                </a:cubicBezTo>
                <a:cubicBezTo>
                  <a:pt x="569" y="273"/>
                  <a:pt x="565" y="196"/>
                  <a:pt x="558" y="121"/>
                </a:cubicBezTo>
                <a:cubicBezTo>
                  <a:pt x="553" y="66"/>
                  <a:pt x="549" y="33"/>
                  <a:pt x="549" y="33"/>
                </a:cubicBezTo>
                <a:cubicBezTo>
                  <a:pt x="544" y="11"/>
                  <a:pt x="533" y="0"/>
                  <a:pt x="514" y="0"/>
                </a:cubicBezTo>
                <a:cubicBezTo>
                  <a:pt x="510" y="0"/>
                  <a:pt x="504" y="0"/>
                  <a:pt x="497" y="4"/>
                </a:cubicBezTo>
                <a:cubicBezTo>
                  <a:pt x="496" y="4"/>
                  <a:pt x="496" y="4"/>
                  <a:pt x="496" y="4"/>
                </a:cubicBezTo>
                <a:cubicBezTo>
                  <a:pt x="496" y="4"/>
                  <a:pt x="496" y="4"/>
                  <a:pt x="496" y="4"/>
                </a:cubicBezTo>
                <a:cubicBezTo>
                  <a:pt x="496" y="4"/>
                  <a:pt x="487" y="7"/>
                  <a:pt x="471" y="14"/>
                </a:cubicBezTo>
                <a:cubicBezTo>
                  <a:pt x="455" y="21"/>
                  <a:pt x="434" y="31"/>
                  <a:pt x="407" y="43"/>
                </a:cubicBezTo>
                <a:cubicBezTo>
                  <a:pt x="398" y="48"/>
                  <a:pt x="398" y="48"/>
                  <a:pt x="398" y="48"/>
                </a:cubicBezTo>
                <a:cubicBezTo>
                  <a:pt x="316" y="87"/>
                  <a:pt x="236" y="132"/>
                  <a:pt x="161" y="179"/>
                </a:cubicBezTo>
                <a:cubicBezTo>
                  <a:pt x="152" y="184"/>
                  <a:pt x="144" y="189"/>
                  <a:pt x="135" y="195"/>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
            <a:extLst>
              <a:ext uri="{FF2B5EF4-FFF2-40B4-BE49-F238E27FC236}">
                <a16:creationId xmlns:a16="http://schemas.microsoft.com/office/drawing/2014/main" id="{C4B838E7-1D2A-054B-BBD9-2899EFCCBFD4}"/>
              </a:ext>
            </a:extLst>
          </p:cNvPr>
          <p:cNvSpPr>
            <a:spLocks/>
          </p:cNvSpPr>
          <p:nvPr userDrawn="1"/>
        </p:nvSpPr>
        <p:spPr bwMode="auto">
          <a:xfrm>
            <a:off x="6200381" y="2687412"/>
            <a:ext cx="161442" cy="205986"/>
          </a:xfrm>
          <a:custGeom>
            <a:avLst/>
            <a:gdLst>
              <a:gd name="T0" fmla="*/ 347 w 347"/>
              <a:gd name="T1" fmla="*/ 282 h 442"/>
              <a:gd name="T2" fmla="*/ 283 w 347"/>
              <a:gd name="T3" fmla="*/ 30 h 442"/>
              <a:gd name="T4" fmla="*/ 282 w 347"/>
              <a:gd name="T5" fmla="*/ 27 h 442"/>
              <a:gd name="T6" fmla="*/ 249 w 347"/>
              <a:gd name="T7" fmla="*/ 0 h 442"/>
              <a:gd name="T8" fmla="*/ 242 w 347"/>
              <a:gd name="T9" fmla="*/ 0 h 442"/>
              <a:gd name="T10" fmla="*/ 242 w 347"/>
              <a:gd name="T11" fmla="*/ 0 h 442"/>
              <a:gd name="T12" fmla="*/ 242 w 347"/>
              <a:gd name="T13" fmla="*/ 0 h 442"/>
              <a:gd name="T14" fmla="*/ 227 w 347"/>
              <a:gd name="T15" fmla="*/ 7 h 442"/>
              <a:gd name="T16" fmla="*/ 226 w 347"/>
              <a:gd name="T17" fmla="*/ 7 h 442"/>
              <a:gd name="T18" fmla="*/ 226 w 347"/>
              <a:gd name="T19" fmla="*/ 7 h 442"/>
              <a:gd name="T20" fmla="*/ 136 w 347"/>
              <a:gd name="T21" fmla="*/ 68 h 442"/>
              <a:gd name="T22" fmla="*/ 0 w 347"/>
              <a:gd name="T23" fmla="*/ 173 h 442"/>
              <a:gd name="T24" fmla="*/ 113 w 347"/>
              <a:gd name="T25" fmla="*/ 442 h 442"/>
              <a:gd name="T26" fmla="*/ 347 w 347"/>
              <a:gd name="T27" fmla="*/ 28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442">
                <a:moveTo>
                  <a:pt x="347" y="282"/>
                </a:moveTo>
                <a:cubicBezTo>
                  <a:pt x="322" y="157"/>
                  <a:pt x="294" y="64"/>
                  <a:pt x="283" y="30"/>
                </a:cubicBezTo>
                <a:cubicBezTo>
                  <a:pt x="282" y="28"/>
                  <a:pt x="282" y="28"/>
                  <a:pt x="282" y="27"/>
                </a:cubicBezTo>
                <a:cubicBezTo>
                  <a:pt x="275" y="9"/>
                  <a:pt x="264" y="0"/>
                  <a:pt x="249" y="0"/>
                </a:cubicBezTo>
                <a:cubicBezTo>
                  <a:pt x="247" y="0"/>
                  <a:pt x="245" y="0"/>
                  <a:pt x="242" y="0"/>
                </a:cubicBezTo>
                <a:cubicBezTo>
                  <a:pt x="242" y="0"/>
                  <a:pt x="242" y="0"/>
                  <a:pt x="242" y="0"/>
                </a:cubicBezTo>
                <a:cubicBezTo>
                  <a:pt x="242" y="0"/>
                  <a:pt x="242" y="0"/>
                  <a:pt x="242" y="0"/>
                </a:cubicBezTo>
                <a:cubicBezTo>
                  <a:pt x="237" y="1"/>
                  <a:pt x="232" y="3"/>
                  <a:pt x="227" y="7"/>
                </a:cubicBezTo>
                <a:cubicBezTo>
                  <a:pt x="226" y="7"/>
                  <a:pt x="226" y="7"/>
                  <a:pt x="226" y="7"/>
                </a:cubicBezTo>
                <a:cubicBezTo>
                  <a:pt x="226" y="7"/>
                  <a:pt x="226" y="7"/>
                  <a:pt x="226" y="7"/>
                </a:cubicBezTo>
                <a:cubicBezTo>
                  <a:pt x="226" y="7"/>
                  <a:pt x="191" y="29"/>
                  <a:pt x="136" y="68"/>
                </a:cubicBezTo>
                <a:cubicBezTo>
                  <a:pt x="106" y="89"/>
                  <a:pt x="58" y="125"/>
                  <a:pt x="0" y="173"/>
                </a:cubicBezTo>
                <a:cubicBezTo>
                  <a:pt x="42" y="262"/>
                  <a:pt x="80" y="352"/>
                  <a:pt x="113" y="442"/>
                </a:cubicBezTo>
                <a:cubicBezTo>
                  <a:pt x="183" y="387"/>
                  <a:pt x="260" y="334"/>
                  <a:pt x="347" y="282"/>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1">
            <a:extLst>
              <a:ext uri="{FF2B5EF4-FFF2-40B4-BE49-F238E27FC236}">
                <a16:creationId xmlns:a16="http://schemas.microsoft.com/office/drawing/2014/main" id="{7A912802-9682-2845-8407-2273FDED8AFF}"/>
              </a:ext>
            </a:extLst>
          </p:cNvPr>
          <p:cNvSpPr>
            <a:spLocks/>
          </p:cNvSpPr>
          <p:nvPr userDrawn="1"/>
        </p:nvSpPr>
        <p:spPr bwMode="auto">
          <a:xfrm>
            <a:off x="5453958" y="2959352"/>
            <a:ext cx="175962" cy="182114"/>
          </a:xfrm>
          <a:custGeom>
            <a:avLst/>
            <a:gdLst>
              <a:gd name="T0" fmla="*/ 166 w 378"/>
              <a:gd name="T1" fmla="*/ 391 h 391"/>
              <a:gd name="T2" fmla="*/ 378 w 378"/>
              <a:gd name="T3" fmla="*/ 298 h 391"/>
              <a:gd name="T4" fmla="*/ 353 w 378"/>
              <a:gd name="T5" fmla="*/ 11 h 391"/>
              <a:gd name="T6" fmla="*/ 157 w 378"/>
              <a:gd name="T7" fmla="*/ 0 h 391"/>
              <a:gd name="T8" fmla="*/ 132 w 378"/>
              <a:gd name="T9" fmla="*/ 0 h 391"/>
              <a:gd name="T10" fmla="*/ 57 w 378"/>
              <a:gd name="T11" fmla="*/ 1 h 391"/>
              <a:gd name="T12" fmla="*/ 10 w 378"/>
              <a:gd name="T13" fmla="*/ 29 h 391"/>
              <a:gd name="T14" fmla="*/ 1 w 378"/>
              <a:gd name="T15" fmla="*/ 64 h 391"/>
              <a:gd name="T16" fmla="*/ 166 w 378"/>
              <a:gd name="T17"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391">
                <a:moveTo>
                  <a:pt x="166" y="391"/>
                </a:moveTo>
                <a:cubicBezTo>
                  <a:pt x="238" y="355"/>
                  <a:pt x="309" y="324"/>
                  <a:pt x="378" y="298"/>
                </a:cubicBezTo>
                <a:cubicBezTo>
                  <a:pt x="364" y="209"/>
                  <a:pt x="355" y="113"/>
                  <a:pt x="353" y="11"/>
                </a:cubicBezTo>
                <a:cubicBezTo>
                  <a:pt x="267" y="3"/>
                  <a:pt x="200" y="1"/>
                  <a:pt x="157" y="0"/>
                </a:cubicBezTo>
                <a:cubicBezTo>
                  <a:pt x="148" y="0"/>
                  <a:pt x="140" y="0"/>
                  <a:pt x="132" y="0"/>
                </a:cubicBezTo>
                <a:cubicBezTo>
                  <a:pt x="85" y="0"/>
                  <a:pt x="57" y="1"/>
                  <a:pt x="57" y="1"/>
                </a:cubicBezTo>
                <a:cubicBezTo>
                  <a:pt x="39" y="2"/>
                  <a:pt x="21" y="13"/>
                  <a:pt x="10" y="29"/>
                </a:cubicBezTo>
                <a:cubicBezTo>
                  <a:pt x="4" y="39"/>
                  <a:pt x="0" y="52"/>
                  <a:pt x="1" y="64"/>
                </a:cubicBezTo>
                <a:cubicBezTo>
                  <a:pt x="4" y="96"/>
                  <a:pt x="26" y="214"/>
                  <a:pt x="166" y="391"/>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2">
            <a:extLst>
              <a:ext uri="{FF2B5EF4-FFF2-40B4-BE49-F238E27FC236}">
                <a16:creationId xmlns:a16="http://schemas.microsoft.com/office/drawing/2014/main" id="{BDC55074-02B9-1D4F-812E-9046E6B6C0D1}"/>
              </a:ext>
            </a:extLst>
          </p:cNvPr>
          <p:cNvSpPr>
            <a:spLocks/>
          </p:cNvSpPr>
          <p:nvPr userDrawn="1"/>
        </p:nvSpPr>
        <p:spPr bwMode="auto">
          <a:xfrm>
            <a:off x="6566578" y="2959352"/>
            <a:ext cx="176454" cy="182114"/>
          </a:xfrm>
          <a:custGeom>
            <a:avLst/>
            <a:gdLst>
              <a:gd name="T0" fmla="*/ 378 w 379"/>
              <a:gd name="T1" fmla="*/ 64 h 391"/>
              <a:gd name="T2" fmla="*/ 369 w 379"/>
              <a:gd name="T3" fmla="*/ 29 h 391"/>
              <a:gd name="T4" fmla="*/ 322 w 379"/>
              <a:gd name="T5" fmla="*/ 1 h 391"/>
              <a:gd name="T6" fmla="*/ 247 w 379"/>
              <a:gd name="T7" fmla="*/ 0 h 391"/>
              <a:gd name="T8" fmla="*/ 221 w 379"/>
              <a:gd name="T9" fmla="*/ 0 h 391"/>
              <a:gd name="T10" fmla="*/ 26 w 379"/>
              <a:gd name="T11" fmla="*/ 11 h 391"/>
              <a:gd name="T12" fmla="*/ 0 w 379"/>
              <a:gd name="T13" fmla="*/ 298 h 391"/>
              <a:gd name="T14" fmla="*/ 213 w 379"/>
              <a:gd name="T15" fmla="*/ 391 h 391"/>
              <a:gd name="T16" fmla="*/ 378 w 379"/>
              <a:gd name="T17" fmla="*/ 6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391">
                <a:moveTo>
                  <a:pt x="378" y="64"/>
                </a:moveTo>
                <a:cubicBezTo>
                  <a:pt x="379" y="53"/>
                  <a:pt x="373" y="36"/>
                  <a:pt x="369" y="29"/>
                </a:cubicBezTo>
                <a:cubicBezTo>
                  <a:pt x="357" y="13"/>
                  <a:pt x="340" y="2"/>
                  <a:pt x="322" y="1"/>
                </a:cubicBezTo>
                <a:cubicBezTo>
                  <a:pt x="321" y="1"/>
                  <a:pt x="293" y="0"/>
                  <a:pt x="247" y="0"/>
                </a:cubicBezTo>
                <a:cubicBezTo>
                  <a:pt x="239" y="0"/>
                  <a:pt x="230" y="0"/>
                  <a:pt x="221" y="0"/>
                </a:cubicBezTo>
                <a:cubicBezTo>
                  <a:pt x="179" y="1"/>
                  <a:pt x="112" y="3"/>
                  <a:pt x="26" y="11"/>
                </a:cubicBezTo>
                <a:cubicBezTo>
                  <a:pt x="23" y="109"/>
                  <a:pt x="15" y="206"/>
                  <a:pt x="0" y="298"/>
                </a:cubicBezTo>
                <a:cubicBezTo>
                  <a:pt x="69" y="324"/>
                  <a:pt x="141" y="355"/>
                  <a:pt x="213" y="391"/>
                </a:cubicBezTo>
                <a:cubicBezTo>
                  <a:pt x="353" y="213"/>
                  <a:pt x="375" y="96"/>
                  <a:pt x="378" y="6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3">
            <a:extLst>
              <a:ext uri="{FF2B5EF4-FFF2-40B4-BE49-F238E27FC236}">
                <a16:creationId xmlns:a16="http://schemas.microsoft.com/office/drawing/2014/main" id="{8178B616-D448-CF4D-8C4B-F6F871741891}"/>
              </a:ext>
            </a:extLst>
          </p:cNvPr>
          <p:cNvSpPr>
            <a:spLocks/>
          </p:cNvSpPr>
          <p:nvPr userDrawn="1"/>
        </p:nvSpPr>
        <p:spPr bwMode="auto">
          <a:xfrm>
            <a:off x="6390617" y="3128423"/>
            <a:ext cx="412710" cy="290644"/>
          </a:xfrm>
          <a:custGeom>
            <a:avLst/>
            <a:gdLst>
              <a:gd name="T0" fmla="*/ 862 w 886"/>
              <a:gd name="T1" fmla="*/ 266 h 624"/>
              <a:gd name="T2" fmla="*/ 841 w 886"/>
              <a:gd name="T3" fmla="*/ 252 h 624"/>
              <a:gd name="T4" fmla="*/ 840 w 886"/>
              <a:gd name="T5" fmla="*/ 252 h 624"/>
              <a:gd name="T6" fmla="*/ 840 w 886"/>
              <a:gd name="T7" fmla="*/ 251 h 624"/>
              <a:gd name="T8" fmla="*/ 795 w 886"/>
              <a:gd name="T9" fmla="*/ 221 h 624"/>
              <a:gd name="T10" fmla="*/ 779 w 886"/>
              <a:gd name="T11" fmla="*/ 210 h 624"/>
              <a:gd name="T12" fmla="*/ 560 w 886"/>
              <a:gd name="T13" fmla="*/ 86 h 624"/>
              <a:gd name="T14" fmla="*/ 367 w 886"/>
              <a:gd name="T15" fmla="*/ 0 h 624"/>
              <a:gd name="T16" fmla="*/ 233 w 886"/>
              <a:gd name="T17" fmla="*/ 376 h 624"/>
              <a:gd name="T18" fmla="*/ 0 w 886"/>
              <a:gd name="T19" fmla="*/ 624 h 624"/>
              <a:gd name="T20" fmla="*/ 876 w 886"/>
              <a:gd name="T21" fmla="*/ 348 h 624"/>
              <a:gd name="T22" fmla="*/ 876 w 886"/>
              <a:gd name="T23" fmla="*/ 348 h 624"/>
              <a:gd name="T24" fmla="*/ 886 w 886"/>
              <a:gd name="T25" fmla="*/ 315 h 624"/>
              <a:gd name="T26" fmla="*/ 862 w 886"/>
              <a:gd name="T27" fmla="*/ 26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6" h="624">
                <a:moveTo>
                  <a:pt x="862" y="266"/>
                </a:moveTo>
                <a:cubicBezTo>
                  <a:pt x="862" y="266"/>
                  <a:pt x="855" y="261"/>
                  <a:pt x="841" y="252"/>
                </a:cubicBezTo>
                <a:cubicBezTo>
                  <a:pt x="840" y="252"/>
                  <a:pt x="840" y="252"/>
                  <a:pt x="840" y="252"/>
                </a:cubicBezTo>
                <a:cubicBezTo>
                  <a:pt x="840" y="251"/>
                  <a:pt x="840" y="251"/>
                  <a:pt x="840" y="251"/>
                </a:cubicBezTo>
                <a:cubicBezTo>
                  <a:pt x="830" y="243"/>
                  <a:pt x="814" y="233"/>
                  <a:pt x="795" y="221"/>
                </a:cubicBezTo>
                <a:cubicBezTo>
                  <a:pt x="790" y="217"/>
                  <a:pt x="785" y="214"/>
                  <a:pt x="779" y="210"/>
                </a:cubicBezTo>
                <a:cubicBezTo>
                  <a:pt x="731" y="180"/>
                  <a:pt x="654" y="133"/>
                  <a:pt x="560" y="86"/>
                </a:cubicBezTo>
                <a:cubicBezTo>
                  <a:pt x="495" y="53"/>
                  <a:pt x="430" y="24"/>
                  <a:pt x="367" y="0"/>
                </a:cubicBezTo>
                <a:cubicBezTo>
                  <a:pt x="338" y="145"/>
                  <a:pt x="293" y="271"/>
                  <a:pt x="233" y="376"/>
                </a:cubicBezTo>
                <a:cubicBezTo>
                  <a:pt x="170" y="486"/>
                  <a:pt x="92" y="569"/>
                  <a:pt x="0" y="624"/>
                </a:cubicBezTo>
                <a:cubicBezTo>
                  <a:pt x="668" y="588"/>
                  <a:pt x="856" y="373"/>
                  <a:pt x="876" y="348"/>
                </a:cubicBezTo>
                <a:cubicBezTo>
                  <a:pt x="876" y="348"/>
                  <a:pt x="876" y="348"/>
                  <a:pt x="876" y="348"/>
                </a:cubicBezTo>
                <a:cubicBezTo>
                  <a:pt x="883" y="338"/>
                  <a:pt x="886" y="327"/>
                  <a:pt x="886" y="315"/>
                </a:cubicBezTo>
                <a:cubicBezTo>
                  <a:pt x="886" y="296"/>
                  <a:pt x="877" y="277"/>
                  <a:pt x="862" y="26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4">
            <a:extLst>
              <a:ext uri="{FF2B5EF4-FFF2-40B4-BE49-F238E27FC236}">
                <a16:creationId xmlns:a16="http://schemas.microsoft.com/office/drawing/2014/main" id="{52DDA9A9-DE8C-3E45-B619-CE5D4A033244}"/>
              </a:ext>
            </a:extLst>
          </p:cNvPr>
          <p:cNvSpPr>
            <a:spLocks/>
          </p:cNvSpPr>
          <p:nvPr userDrawn="1"/>
        </p:nvSpPr>
        <p:spPr bwMode="auto">
          <a:xfrm>
            <a:off x="6133688" y="3441955"/>
            <a:ext cx="416156" cy="66447"/>
          </a:xfrm>
          <a:custGeom>
            <a:avLst/>
            <a:gdLst>
              <a:gd name="T0" fmla="*/ 835 w 894"/>
              <a:gd name="T1" fmla="*/ 0 h 143"/>
              <a:gd name="T2" fmla="*/ 673 w 894"/>
              <a:gd name="T3" fmla="*/ 18 h 143"/>
              <a:gd name="T4" fmla="*/ 638 w 894"/>
              <a:gd name="T5" fmla="*/ 23 h 143"/>
              <a:gd name="T6" fmla="*/ 509 w 894"/>
              <a:gd name="T7" fmla="*/ 30 h 143"/>
              <a:gd name="T8" fmla="*/ 405 w 894"/>
              <a:gd name="T9" fmla="*/ 28 h 143"/>
              <a:gd name="T10" fmla="*/ 402 w 894"/>
              <a:gd name="T11" fmla="*/ 28 h 143"/>
              <a:gd name="T12" fmla="*/ 289 w 894"/>
              <a:gd name="T13" fmla="*/ 26 h 143"/>
              <a:gd name="T14" fmla="*/ 8 w 894"/>
              <a:gd name="T15" fmla="*/ 56 h 143"/>
              <a:gd name="T16" fmla="*/ 0 w 894"/>
              <a:gd name="T17" fmla="*/ 65 h 143"/>
              <a:gd name="T18" fmla="*/ 11 w 894"/>
              <a:gd name="T19" fmla="*/ 69 h 143"/>
              <a:gd name="T20" fmla="*/ 16 w 894"/>
              <a:gd name="T21" fmla="*/ 69 h 143"/>
              <a:gd name="T22" fmla="*/ 122 w 894"/>
              <a:gd name="T23" fmla="*/ 64 h 143"/>
              <a:gd name="T24" fmla="*/ 407 w 894"/>
              <a:gd name="T25" fmla="*/ 105 h 143"/>
              <a:gd name="T26" fmla="*/ 653 w 894"/>
              <a:gd name="T27" fmla="*/ 143 h 143"/>
              <a:gd name="T28" fmla="*/ 878 w 894"/>
              <a:gd name="T29" fmla="*/ 82 h 143"/>
              <a:gd name="T30" fmla="*/ 893 w 894"/>
              <a:gd name="T31" fmla="*/ 41 h 143"/>
              <a:gd name="T32" fmla="*/ 835 w 894"/>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4" h="143">
                <a:moveTo>
                  <a:pt x="835" y="0"/>
                </a:moveTo>
                <a:cubicBezTo>
                  <a:pt x="801" y="0"/>
                  <a:pt x="750" y="7"/>
                  <a:pt x="673" y="18"/>
                </a:cubicBezTo>
                <a:cubicBezTo>
                  <a:pt x="662" y="19"/>
                  <a:pt x="650" y="21"/>
                  <a:pt x="638" y="23"/>
                </a:cubicBezTo>
                <a:cubicBezTo>
                  <a:pt x="604" y="27"/>
                  <a:pt x="563" y="30"/>
                  <a:pt x="509" y="30"/>
                </a:cubicBezTo>
                <a:cubicBezTo>
                  <a:pt x="476" y="30"/>
                  <a:pt x="442" y="29"/>
                  <a:pt x="405" y="28"/>
                </a:cubicBezTo>
                <a:cubicBezTo>
                  <a:pt x="402" y="28"/>
                  <a:pt x="402" y="28"/>
                  <a:pt x="402" y="28"/>
                </a:cubicBezTo>
                <a:cubicBezTo>
                  <a:pt x="367" y="27"/>
                  <a:pt x="328" y="26"/>
                  <a:pt x="289" y="26"/>
                </a:cubicBezTo>
                <a:cubicBezTo>
                  <a:pt x="207" y="26"/>
                  <a:pt x="101" y="30"/>
                  <a:pt x="8" y="56"/>
                </a:cubicBezTo>
                <a:cubicBezTo>
                  <a:pt x="3" y="57"/>
                  <a:pt x="0" y="62"/>
                  <a:pt x="0" y="65"/>
                </a:cubicBezTo>
                <a:cubicBezTo>
                  <a:pt x="1" y="68"/>
                  <a:pt x="6" y="69"/>
                  <a:pt x="11" y="69"/>
                </a:cubicBezTo>
                <a:cubicBezTo>
                  <a:pt x="13" y="69"/>
                  <a:pt x="14" y="69"/>
                  <a:pt x="16" y="69"/>
                </a:cubicBezTo>
                <a:cubicBezTo>
                  <a:pt x="53" y="66"/>
                  <a:pt x="88" y="64"/>
                  <a:pt x="122" y="64"/>
                </a:cubicBezTo>
                <a:cubicBezTo>
                  <a:pt x="244" y="64"/>
                  <a:pt x="327" y="85"/>
                  <a:pt x="407" y="105"/>
                </a:cubicBezTo>
                <a:cubicBezTo>
                  <a:pt x="483" y="125"/>
                  <a:pt x="554" y="143"/>
                  <a:pt x="653" y="143"/>
                </a:cubicBezTo>
                <a:cubicBezTo>
                  <a:pt x="759" y="143"/>
                  <a:pt x="843" y="120"/>
                  <a:pt x="878" y="82"/>
                </a:cubicBezTo>
                <a:cubicBezTo>
                  <a:pt x="889" y="70"/>
                  <a:pt x="894" y="56"/>
                  <a:pt x="893" y="41"/>
                </a:cubicBezTo>
                <a:cubicBezTo>
                  <a:pt x="890" y="13"/>
                  <a:pt x="881" y="0"/>
                  <a:pt x="835" y="0"/>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5">
            <a:extLst>
              <a:ext uri="{FF2B5EF4-FFF2-40B4-BE49-F238E27FC236}">
                <a16:creationId xmlns:a16="http://schemas.microsoft.com/office/drawing/2014/main" id="{1E0441EA-F5E5-4140-99BC-D43934EE51BA}"/>
              </a:ext>
            </a:extLst>
          </p:cNvPr>
          <p:cNvSpPr>
            <a:spLocks/>
          </p:cNvSpPr>
          <p:nvPr userDrawn="1"/>
        </p:nvSpPr>
        <p:spPr bwMode="auto">
          <a:xfrm>
            <a:off x="5835168" y="2687412"/>
            <a:ext cx="161688" cy="205986"/>
          </a:xfrm>
          <a:custGeom>
            <a:avLst/>
            <a:gdLst>
              <a:gd name="T0" fmla="*/ 347 w 347"/>
              <a:gd name="T1" fmla="*/ 173 h 442"/>
              <a:gd name="T2" fmla="*/ 210 w 347"/>
              <a:gd name="T3" fmla="*/ 68 h 442"/>
              <a:gd name="T4" fmla="*/ 120 w 347"/>
              <a:gd name="T5" fmla="*/ 7 h 442"/>
              <a:gd name="T6" fmla="*/ 120 w 347"/>
              <a:gd name="T7" fmla="*/ 7 h 442"/>
              <a:gd name="T8" fmla="*/ 120 w 347"/>
              <a:gd name="T9" fmla="*/ 7 h 442"/>
              <a:gd name="T10" fmla="*/ 105 w 347"/>
              <a:gd name="T11" fmla="*/ 0 h 442"/>
              <a:gd name="T12" fmla="*/ 105 w 347"/>
              <a:gd name="T13" fmla="*/ 0 h 442"/>
              <a:gd name="T14" fmla="*/ 104 w 347"/>
              <a:gd name="T15" fmla="*/ 0 h 442"/>
              <a:gd name="T16" fmla="*/ 98 w 347"/>
              <a:gd name="T17" fmla="*/ 0 h 442"/>
              <a:gd name="T18" fmla="*/ 65 w 347"/>
              <a:gd name="T19" fmla="*/ 27 h 442"/>
              <a:gd name="T20" fmla="*/ 64 w 347"/>
              <a:gd name="T21" fmla="*/ 30 h 442"/>
              <a:gd name="T22" fmla="*/ 0 w 347"/>
              <a:gd name="T23" fmla="*/ 282 h 442"/>
              <a:gd name="T24" fmla="*/ 233 w 347"/>
              <a:gd name="T25" fmla="*/ 442 h 442"/>
              <a:gd name="T26" fmla="*/ 347 w 347"/>
              <a:gd name="T27" fmla="*/ 17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442">
                <a:moveTo>
                  <a:pt x="347" y="173"/>
                </a:moveTo>
                <a:cubicBezTo>
                  <a:pt x="301" y="135"/>
                  <a:pt x="255" y="100"/>
                  <a:pt x="210" y="68"/>
                </a:cubicBezTo>
                <a:cubicBezTo>
                  <a:pt x="156" y="29"/>
                  <a:pt x="121" y="7"/>
                  <a:pt x="120" y="7"/>
                </a:cubicBezTo>
                <a:cubicBezTo>
                  <a:pt x="120" y="7"/>
                  <a:pt x="120" y="7"/>
                  <a:pt x="120" y="7"/>
                </a:cubicBezTo>
                <a:cubicBezTo>
                  <a:pt x="120" y="7"/>
                  <a:pt x="120" y="7"/>
                  <a:pt x="120" y="7"/>
                </a:cubicBezTo>
                <a:cubicBezTo>
                  <a:pt x="115" y="3"/>
                  <a:pt x="110" y="1"/>
                  <a:pt x="105" y="0"/>
                </a:cubicBezTo>
                <a:cubicBezTo>
                  <a:pt x="105" y="0"/>
                  <a:pt x="105" y="0"/>
                  <a:pt x="105" y="0"/>
                </a:cubicBezTo>
                <a:cubicBezTo>
                  <a:pt x="104" y="0"/>
                  <a:pt x="104" y="0"/>
                  <a:pt x="104" y="0"/>
                </a:cubicBezTo>
                <a:cubicBezTo>
                  <a:pt x="102" y="0"/>
                  <a:pt x="100" y="0"/>
                  <a:pt x="98" y="0"/>
                </a:cubicBezTo>
                <a:cubicBezTo>
                  <a:pt x="83" y="0"/>
                  <a:pt x="72" y="9"/>
                  <a:pt x="65" y="27"/>
                </a:cubicBezTo>
                <a:cubicBezTo>
                  <a:pt x="65" y="28"/>
                  <a:pt x="64" y="28"/>
                  <a:pt x="64" y="30"/>
                </a:cubicBezTo>
                <a:cubicBezTo>
                  <a:pt x="53" y="64"/>
                  <a:pt x="25" y="157"/>
                  <a:pt x="0" y="282"/>
                </a:cubicBezTo>
                <a:cubicBezTo>
                  <a:pt x="87" y="334"/>
                  <a:pt x="164" y="387"/>
                  <a:pt x="233" y="442"/>
                </a:cubicBezTo>
                <a:cubicBezTo>
                  <a:pt x="265" y="355"/>
                  <a:pt x="303" y="265"/>
                  <a:pt x="347" y="173"/>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6">
            <a:extLst>
              <a:ext uri="{FF2B5EF4-FFF2-40B4-BE49-F238E27FC236}">
                <a16:creationId xmlns:a16="http://schemas.microsoft.com/office/drawing/2014/main" id="{9C37A78A-E89F-594B-AB9D-6A316D64F392}"/>
              </a:ext>
            </a:extLst>
          </p:cNvPr>
          <p:cNvSpPr>
            <a:spLocks/>
          </p:cNvSpPr>
          <p:nvPr userDrawn="1"/>
        </p:nvSpPr>
        <p:spPr bwMode="auto">
          <a:xfrm>
            <a:off x="5393910" y="3128423"/>
            <a:ext cx="412464" cy="291137"/>
          </a:xfrm>
          <a:custGeom>
            <a:avLst/>
            <a:gdLst>
              <a:gd name="T0" fmla="*/ 653 w 886"/>
              <a:gd name="T1" fmla="*/ 376 h 625"/>
              <a:gd name="T2" fmla="*/ 519 w 886"/>
              <a:gd name="T3" fmla="*/ 0 h 625"/>
              <a:gd name="T4" fmla="*/ 45 w 886"/>
              <a:gd name="T5" fmla="*/ 252 h 625"/>
              <a:gd name="T6" fmla="*/ 23 w 886"/>
              <a:gd name="T7" fmla="*/ 267 h 625"/>
              <a:gd name="T8" fmla="*/ 0 w 886"/>
              <a:gd name="T9" fmla="*/ 315 h 625"/>
              <a:gd name="T10" fmla="*/ 10 w 886"/>
              <a:gd name="T11" fmla="*/ 348 h 625"/>
              <a:gd name="T12" fmla="*/ 11 w 886"/>
              <a:gd name="T13" fmla="*/ 350 h 625"/>
              <a:gd name="T14" fmla="*/ 15 w 886"/>
              <a:gd name="T15" fmla="*/ 355 h 625"/>
              <a:gd name="T16" fmla="*/ 18 w 886"/>
              <a:gd name="T17" fmla="*/ 358 h 625"/>
              <a:gd name="T18" fmla="*/ 50 w 886"/>
              <a:gd name="T19" fmla="*/ 388 h 625"/>
              <a:gd name="T20" fmla="*/ 210 w 886"/>
              <a:gd name="T21" fmla="*/ 485 h 625"/>
              <a:gd name="T22" fmla="*/ 886 w 886"/>
              <a:gd name="T23" fmla="*/ 625 h 625"/>
              <a:gd name="T24" fmla="*/ 653 w 886"/>
              <a:gd name="T25" fmla="*/ 37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6" h="625">
                <a:moveTo>
                  <a:pt x="653" y="376"/>
                </a:moveTo>
                <a:cubicBezTo>
                  <a:pt x="593" y="271"/>
                  <a:pt x="548" y="145"/>
                  <a:pt x="519" y="0"/>
                </a:cubicBezTo>
                <a:cubicBezTo>
                  <a:pt x="294" y="85"/>
                  <a:pt x="113" y="204"/>
                  <a:pt x="45" y="252"/>
                </a:cubicBezTo>
                <a:cubicBezTo>
                  <a:pt x="31" y="261"/>
                  <a:pt x="23" y="267"/>
                  <a:pt x="23" y="267"/>
                </a:cubicBezTo>
                <a:cubicBezTo>
                  <a:pt x="9" y="277"/>
                  <a:pt x="0" y="296"/>
                  <a:pt x="0" y="315"/>
                </a:cubicBezTo>
                <a:cubicBezTo>
                  <a:pt x="0" y="327"/>
                  <a:pt x="3" y="338"/>
                  <a:pt x="10" y="348"/>
                </a:cubicBezTo>
                <a:cubicBezTo>
                  <a:pt x="10" y="349"/>
                  <a:pt x="10" y="349"/>
                  <a:pt x="11" y="350"/>
                </a:cubicBezTo>
                <a:cubicBezTo>
                  <a:pt x="12" y="351"/>
                  <a:pt x="13" y="353"/>
                  <a:pt x="15" y="355"/>
                </a:cubicBezTo>
                <a:cubicBezTo>
                  <a:pt x="16" y="356"/>
                  <a:pt x="17" y="357"/>
                  <a:pt x="18" y="358"/>
                </a:cubicBezTo>
                <a:cubicBezTo>
                  <a:pt x="22" y="363"/>
                  <a:pt x="33" y="374"/>
                  <a:pt x="50" y="388"/>
                </a:cubicBezTo>
                <a:cubicBezTo>
                  <a:pt x="78" y="412"/>
                  <a:pt x="128" y="449"/>
                  <a:pt x="210" y="485"/>
                </a:cubicBezTo>
                <a:cubicBezTo>
                  <a:pt x="378" y="561"/>
                  <a:pt x="611" y="610"/>
                  <a:pt x="886" y="625"/>
                </a:cubicBezTo>
                <a:cubicBezTo>
                  <a:pt x="795" y="570"/>
                  <a:pt x="715" y="485"/>
                  <a:pt x="653" y="37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7">
            <a:extLst>
              <a:ext uri="{FF2B5EF4-FFF2-40B4-BE49-F238E27FC236}">
                <a16:creationId xmlns:a16="http://schemas.microsoft.com/office/drawing/2014/main" id="{413B4265-9321-F644-8A68-4AA5679F2ECD}"/>
              </a:ext>
            </a:extLst>
          </p:cNvPr>
          <p:cNvSpPr>
            <a:spLocks/>
          </p:cNvSpPr>
          <p:nvPr userDrawn="1"/>
        </p:nvSpPr>
        <p:spPr bwMode="auto">
          <a:xfrm>
            <a:off x="5646655" y="3441955"/>
            <a:ext cx="416648" cy="66447"/>
          </a:xfrm>
          <a:custGeom>
            <a:avLst/>
            <a:gdLst>
              <a:gd name="T0" fmla="*/ 887 w 895"/>
              <a:gd name="T1" fmla="*/ 56 h 143"/>
              <a:gd name="T2" fmla="*/ 606 w 895"/>
              <a:gd name="T3" fmla="*/ 26 h 143"/>
              <a:gd name="T4" fmla="*/ 606 w 895"/>
              <a:gd name="T5" fmla="*/ 26 h 143"/>
              <a:gd name="T6" fmla="*/ 493 w 895"/>
              <a:gd name="T7" fmla="*/ 28 h 143"/>
              <a:gd name="T8" fmla="*/ 490 w 895"/>
              <a:gd name="T9" fmla="*/ 28 h 143"/>
              <a:gd name="T10" fmla="*/ 386 w 895"/>
              <a:gd name="T11" fmla="*/ 30 h 143"/>
              <a:gd name="T12" fmla="*/ 257 w 895"/>
              <a:gd name="T13" fmla="*/ 23 h 143"/>
              <a:gd name="T14" fmla="*/ 220 w 895"/>
              <a:gd name="T15" fmla="*/ 18 h 143"/>
              <a:gd name="T16" fmla="*/ 60 w 895"/>
              <a:gd name="T17" fmla="*/ 0 h 143"/>
              <a:gd name="T18" fmla="*/ 2 w 895"/>
              <a:gd name="T19" fmla="*/ 41 h 143"/>
              <a:gd name="T20" fmla="*/ 17 w 895"/>
              <a:gd name="T21" fmla="*/ 82 h 143"/>
              <a:gd name="T22" fmla="*/ 241 w 895"/>
              <a:gd name="T23" fmla="*/ 143 h 143"/>
              <a:gd name="T24" fmla="*/ 488 w 895"/>
              <a:gd name="T25" fmla="*/ 105 h 143"/>
              <a:gd name="T26" fmla="*/ 773 w 895"/>
              <a:gd name="T27" fmla="*/ 64 h 143"/>
              <a:gd name="T28" fmla="*/ 879 w 895"/>
              <a:gd name="T29" fmla="*/ 69 h 143"/>
              <a:gd name="T30" fmla="*/ 883 w 895"/>
              <a:gd name="T31" fmla="*/ 69 h 143"/>
              <a:gd name="T32" fmla="*/ 895 w 895"/>
              <a:gd name="T33" fmla="*/ 65 h 143"/>
              <a:gd name="T34" fmla="*/ 887 w 895"/>
              <a:gd name="T35" fmla="*/ 5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5" h="143">
                <a:moveTo>
                  <a:pt x="887" y="56"/>
                </a:moveTo>
                <a:cubicBezTo>
                  <a:pt x="794" y="30"/>
                  <a:pt x="688" y="26"/>
                  <a:pt x="606" y="26"/>
                </a:cubicBezTo>
                <a:cubicBezTo>
                  <a:pt x="606" y="26"/>
                  <a:pt x="606" y="26"/>
                  <a:pt x="606" y="26"/>
                </a:cubicBezTo>
                <a:cubicBezTo>
                  <a:pt x="567" y="26"/>
                  <a:pt x="527" y="27"/>
                  <a:pt x="493" y="28"/>
                </a:cubicBezTo>
                <a:cubicBezTo>
                  <a:pt x="490" y="28"/>
                  <a:pt x="490" y="28"/>
                  <a:pt x="490" y="28"/>
                </a:cubicBezTo>
                <a:cubicBezTo>
                  <a:pt x="453" y="29"/>
                  <a:pt x="419" y="30"/>
                  <a:pt x="386" y="30"/>
                </a:cubicBezTo>
                <a:cubicBezTo>
                  <a:pt x="331" y="30"/>
                  <a:pt x="290" y="27"/>
                  <a:pt x="257" y="23"/>
                </a:cubicBezTo>
                <a:cubicBezTo>
                  <a:pt x="244" y="21"/>
                  <a:pt x="232" y="19"/>
                  <a:pt x="220" y="18"/>
                </a:cubicBezTo>
                <a:cubicBezTo>
                  <a:pt x="144" y="7"/>
                  <a:pt x="94" y="0"/>
                  <a:pt x="60" y="0"/>
                </a:cubicBezTo>
                <a:cubicBezTo>
                  <a:pt x="14" y="0"/>
                  <a:pt x="5" y="13"/>
                  <a:pt x="2" y="41"/>
                </a:cubicBezTo>
                <a:cubicBezTo>
                  <a:pt x="0" y="56"/>
                  <a:pt x="5" y="69"/>
                  <a:pt x="17" y="82"/>
                </a:cubicBezTo>
                <a:cubicBezTo>
                  <a:pt x="51" y="119"/>
                  <a:pt x="137" y="143"/>
                  <a:pt x="241" y="143"/>
                </a:cubicBezTo>
                <a:cubicBezTo>
                  <a:pt x="341" y="143"/>
                  <a:pt x="412" y="125"/>
                  <a:pt x="488" y="105"/>
                </a:cubicBezTo>
                <a:cubicBezTo>
                  <a:pt x="568" y="85"/>
                  <a:pt x="651" y="64"/>
                  <a:pt x="773" y="64"/>
                </a:cubicBezTo>
                <a:cubicBezTo>
                  <a:pt x="806" y="64"/>
                  <a:pt x="842" y="66"/>
                  <a:pt x="879" y="69"/>
                </a:cubicBezTo>
                <a:cubicBezTo>
                  <a:pt x="881" y="69"/>
                  <a:pt x="882" y="69"/>
                  <a:pt x="883" y="69"/>
                </a:cubicBezTo>
                <a:cubicBezTo>
                  <a:pt x="888" y="69"/>
                  <a:pt x="894" y="68"/>
                  <a:pt x="895" y="65"/>
                </a:cubicBezTo>
                <a:cubicBezTo>
                  <a:pt x="895" y="62"/>
                  <a:pt x="892" y="57"/>
                  <a:pt x="887" y="5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1715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par>
                                <p:cTn id="8" presetID="42" presetClass="path" presetSubtype="0" decel="100000" fill="hold" grpId="1" nodeType="withEffect">
                                  <p:stCondLst>
                                    <p:cond delay="0"/>
                                  </p:stCondLst>
                                  <p:childTnLst>
                                    <p:animMotion origin="layout" path="M -2.29167E-6 -1.11111E-6 L 0.00651 0.02083 " pathEditMode="relative" rAng="0" ptsTypes="AA">
                                      <p:cBhvr>
                                        <p:cTn id="9" dur="750" spd="-100000" fill="hold"/>
                                        <p:tgtEl>
                                          <p:spTgt spid="124"/>
                                        </p:tgtEl>
                                        <p:attrNameLst>
                                          <p:attrName>ppt_x</p:attrName>
                                          <p:attrName>ppt_y</p:attrName>
                                        </p:attrNameLst>
                                      </p:cBhvr>
                                      <p:rCtr x="326" y="1042"/>
                                    </p:animMotion>
                                  </p:childTnLst>
                                </p:cTn>
                              </p:par>
                              <p:par>
                                <p:cTn id="10" presetID="10" presetClass="entr" presetSubtype="0" fill="hold" grpId="0"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childTnLst>
                                </p:cTn>
                              </p:par>
                              <p:par>
                                <p:cTn id="13" presetID="42" presetClass="path" presetSubtype="0" decel="100000" fill="hold" grpId="1" nodeType="withEffect">
                                  <p:stCondLst>
                                    <p:cond delay="0"/>
                                  </p:stCondLst>
                                  <p:childTnLst>
                                    <p:animMotion origin="layout" path="M 3.54167E-6 -1.11111E-6 L -0.00482 0.02083 " pathEditMode="relative" rAng="0" ptsTypes="AA">
                                      <p:cBhvr>
                                        <p:cTn id="14" dur="750" spd="-100000" fill="hold"/>
                                        <p:tgtEl>
                                          <p:spTgt spid="123"/>
                                        </p:tgtEl>
                                        <p:attrNameLst>
                                          <p:attrName>ppt_x</p:attrName>
                                          <p:attrName>ppt_y</p:attrName>
                                        </p:attrNameLst>
                                      </p:cBhvr>
                                      <p:rCtr x="-247" y="1042"/>
                                    </p:animMotion>
                                  </p:childTnLst>
                                </p:cTn>
                              </p:par>
                              <p:par>
                                <p:cTn id="15" presetID="10"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1000"/>
                                        <p:tgtEl>
                                          <p:spTgt spid="127"/>
                                        </p:tgtEl>
                                      </p:cBhvr>
                                    </p:animEffect>
                                  </p:childTnLst>
                                </p:cTn>
                              </p:par>
                              <p:par>
                                <p:cTn id="18" presetID="42" presetClass="path" presetSubtype="0" decel="100000" fill="hold" grpId="1" nodeType="withEffect">
                                  <p:stCondLst>
                                    <p:cond delay="0"/>
                                  </p:stCondLst>
                                  <p:childTnLst>
                                    <p:animMotion origin="layout" path="M -4.16667E-6 -4.44444E-6 L -0.00299 0.01181 " pathEditMode="relative" rAng="0" ptsTypes="AA">
                                      <p:cBhvr>
                                        <p:cTn id="19" dur="750" spd="-100000" fill="hold"/>
                                        <p:tgtEl>
                                          <p:spTgt spid="127"/>
                                        </p:tgtEl>
                                        <p:attrNameLst>
                                          <p:attrName>ppt_x</p:attrName>
                                          <p:attrName>ppt_y</p:attrName>
                                        </p:attrNameLst>
                                      </p:cBhvr>
                                      <p:rCtr x="-156" y="579"/>
                                    </p:animMotion>
                                  </p:childTnLst>
                                </p:cTn>
                              </p:par>
                              <p:par>
                                <p:cTn id="20" presetID="10" presetClass="entr" presetSubtype="0"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1000"/>
                                        <p:tgtEl>
                                          <p:spTgt spid="125"/>
                                        </p:tgtEl>
                                      </p:cBhvr>
                                    </p:animEffect>
                                  </p:childTnLst>
                                </p:cTn>
                              </p:par>
                              <p:par>
                                <p:cTn id="23" presetID="42" presetClass="path" presetSubtype="0" decel="100000" fill="hold" grpId="1" nodeType="withEffect">
                                  <p:stCondLst>
                                    <p:cond delay="0"/>
                                  </p:stCondLst>
                                  <p:childTnLst>
                                    <p:animMotion origin="layout" path="M -4.16667E-7 3.7037E-6 L -4.16667E-7 0.01458 " pathEditMode="relative" rAng="0" ptsTypes="AA">
                                      <p:cBhvr>
                                        <p:cTn id="24" dur="750" spd="-100000" fill="hold"/>
                                        <p:tgtEl>
                                          <p:spTgt spid="125"/>
                                        </p:tgtEl>
                                        <p:attrNameLst>
                                          <p:attrName>ppt_x</p:attrName>
                                          <p:attrName>ppt_y</p:attrName>
                                        </p:attrNameLst>
                                      </p:cBhvr>
                                      <p:rCtr x="0" y="718"/>
                                    </p:animMotion>
                                  </p:childTnLst>
                                </p:cTn>
                              </p:par>
                              <p:par>
                                <p:cTn id="25" presetID="10" presetClass="entr" presetSubtype="0"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1000"/>
                                        <p:tgtEl>
                                          <p:spTgt spid="132"/>
                                        </p:tgtEl>
                                      </p:cBhvr>
                                    </p:animEffect>
                                  </p:childTnLst>
                                </p:cTn>
                              </p:par>
                              <p:par>
                                <p:cTn id="28" presetID="42" presetClass="path" presetSubtype="0" decel="100000" fill="hold" grpId="1" nodeType="withEffect">
                                  <p:stCondLst>
                                    <p:cond delay="0"/>
                                  </p:stCondLst>
                                  <p:childTnLst>
                                    <p:animMotion origin="layout" path="M 3.54167E-6 -4.44444E-6 L 0.00273 0.0125 " pathEditMode="relative" rAng="0" ptsTypes="AA">
                                      <p:cBhvr>
                                        <p:cTn id="29" dur="750" spd="-100000" fill="hold"/>
                                        <p:tgtEl>
                                          <p:spTgt spid="132"/>
                                        </p:tgtEl>
                                        <p:attrNameLst>
                                          <p:attrName>ppt_x</p:attrName>
                                          <p:attrName>ppt_y</p:attrName>
                                        </p:attrNameLst>
                                      </p:cBhvr>
                                      <p:rCtr x="130" y="625"/>
                                    </p:animMotion>
                                  </p:childTnLst>
                                </p:cTn>
                              </p:par>
                              <p:par>
                                <p:cTn id="30" presetID="10" presetClass="entr" presetSubtype="0" fill="hold" grpId="0" nodeType="with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fade">
                                      <p:cBhvr>
                                        <p:cTn id="32" dur="1000"/>
                                        <p:tgtEl>
                                          <p:spTgt spid="128"/>
                                        </p:tgtEl>
                                      </p:cBhvr>
                                    </p:animEffect>
                                  </p:childTnLst>
                                </p:cTn>
                              </p:par>
                              <p:par>
                                <p:cTn id="33" presetID="42" presetClass="path" presetSubtype="0" decel="100000" fill="hold" grpId="1" nodeType="withEffect">
                                  <p:stCondLst>
                                    <p:cond delay="0"/>
                                  </p:stCondLst>
                                  <p:childTnLst>
                                    <p:animMotion origin="layout" path="M 2.70833E-6 4.07407E-6 L 0.00703 0.00879 " pathEditMode="relative" rAng="0" ptsTypes="AA">
                                      <p:cBhvr>
                                        <p:cTn id="34" dur="750" spd="-100000" fill="hold"/>
                                        <p:tgtEl>
                                          <p:spTgt spid="128"/>
                                        </p:tgtEl>
                                        <p:attrNameLst>
                                          <p:attrName>ppt_x</p:attrName>
                                          <p:attrName>ppt_y</p:attrName>
                                        </p:attrNameLst>
                                      </p:cBhvr>
                                      <p:rCtr x="352" y="440"/>
                                    </p:animMotion>
                                  </p:childTnLst>
                                </p:cTn>
                              </p:par>
                              <p:par>
                                <p:cTn id="35" presetID="10" presetClass="entr" presetSubtype="0" fill="hold" grpId="0"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1000"/>
                                        <p:tgtEl>
                                          <p:spTgt spid="129"/>
                                        </p:tgtEl>
                                      </p:cBhvr>
                                    </p:animEffect>
                                  </p:childTnLst>
                                </p:cTn>
                              </p:par>
                              <p:par>
                                <p:cTn id="38" presetID="42" presetClass="path" presetSubtype="0" decel="100000" fill="hold" grpId="1" nodeType="withEffect">
                                  <p:stCondLst>
                                    <p:cond delay="0"/>
                                  </p:stCondLst>
                                  <p:childTnLst>
                                    <p:animMotion origin="layout" path="M -3.33333E-6 4.07407E-6 L -0.00742 0.00833 " pathEditMode="relative" rAng="0" ptsTypes="AA">
                                      <p:cBhvr>
                                        <p:cTn id="39" dur="750" spd="-100000" fill="hold"/>
                                        <p:tgtEl>
                                          <p:spTgt spid="129"/>
                                        </p:tgtEl>
                                        <p:attrNameLst>
                                          <p:attrName>ppt_x</p:attrName>
                                          <p:attrName>ppt_y</p:attrName>
                                        </p:attrNameLst>
                                      </p:cBhvr>
                                      <p:rCtr x="-378" y="417"/>
                                    </p:animMotion>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par>
                                <p:cTn id="43" presetID="63" presetClass="path" presetSubtype="0" decel="100000" fill="hold" grpId="1" nodeType="withEffect">
                                  <p:stCondLst>
                                    <p:cond delay="0"/>
                                  </p:stCondLst>
                                  <p:childTnLst>
                                    <p:animMotion origin="layout" path="M 5E-6 -4.81481E-6 L 0.00873 -4.81481E-6 " pathEditMode="relative" rAng="0" ptsTypes="AA">
                                      <p:cBhvr>
                                        <p:cTn id="44" dur="750" spd="-100000" fill="hold"/>
                                        <p:tgtEl>
                                          <p:spTgt spid="133"/>
                                        </p:tgtEl>
                                        <p:attrNameLst>
                                          <p:attrName>ppt_x</p:attrName>
                                          <p:attrName>ppt_y</p:attrName>
                                        </p:attrNameLst>
                                      </p:cBhvr>
                                      <p:rCtr x="430" y="0"/>
                                    </p:animMotion>
                                  </p:childTnLst>
                                </p:cTn>
                              </p:par>
                              <p:par>
                                <p:cTn id="45" presetID="10" presetClass="entr" presetSubtype="0"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par>
                                <p:cTn id="48" presetID="63" presetClass="path" presetSubtype="0" decel="100000" fill="hold" grpId="1" nodeType="withEffect">
                                  <p:stCondLst>
                                    <p:cond delay="0"/>
                                  </p:stCondLst>
                                  <p:childTnLst>
                                    <p:animMotion origin="layout" path="M -0.00873 -4.81481E-6 L 4.16667E-6 -4.81481E-6 " pathEditMode="relative" rAng="0" ptsTypes="AA">
                                      <p:cBhvr>
                                        <p:cTn id="49" dur="750" fill="hold"/>
                                        <p:tgtEl>
                                          <p:spTgt spid="130"/>
                                        </p:tgtEl>
                                        <p:attrNameLst>
                                          <p:attrName>ppt_x</p:attrName>
                                          <p:attrName>ppt_y</p:attrName>
                                        </p:attrNameLst>
                                      </p:cBhvr>
                                      <p:rCtr x="430" y="0"/>
                                    </p:animMotion>
                                  </p:childTnLst>
                                </p:cTn>
                              </p:par>
                              <p:par>
                                <p:cTn id="50" presetID="10" presetClass="entr" presetSubtype="0" fill="hold" grpId="0"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fade">
                                      <p:cBhvr>
                                        <p:cTn id="52" dur="500"/>
                                        <p:tgtEl>
                                          <p:spTgt spid="134"/>
                                        </p:tgtEl>
                                      </p:cBhvr>
                                    </p:animEffect>
                                  </p:childTnLst>
                                </p:cTn>
                              </p:par>
                              <p:par>
                                <p:cTn id="53" presetID="63" presetClass="path" presetSubtype="0" decel="100000" fill="hold" grpId="1" nodeType="withEffect">
                                  <p:stCondLst>
                                    <p:cond delay="0"/>
                                  </p:stCondLst>
                                  <p:childTnLst>
                                    <p:animMotion origin="layout" path="M 1.66667E-6 -2.96296E-6 L 0.01328 -2.96296E-6 " pathEditMode="relative" rAng="0" ptsTypes="AA">
                                      <p:cBhvr>
                                        <p:cTn id="54" dur="750" spd="-100000" fill="hold"/>
                                        <p:tgtEl>
                                          <p:spTgt spid="134"/>
                                        </p:tgtEl>
                                        <p:attrNameLst>
                                          <p:attrName>ppt_x</p:attrName>
                                          <p:attrName>ppt_y</p:attrName>
                                        </p:attrNameLst>
                                      </p:cBhvr>
                                      <p:rCtr x="664" y="0"/>
                                    </p:animMotion>
                                  </p:childTnLst>
                                </p:cTn>
                              </p:par>
                              <p:par>
                                <p:cTn id="55" presetID="10" presetClass="entr" presetSubtype="0" fill="hold" grpId="0" nodeType="with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fade">
                                      <p:cBhvr>
                                        <p:cTn id="57" dur="500"/>
                                        <p:tgtEl>
                                          <p:spTgt spid="131"/>
                                        </p:tgtEl>
                                      </p:cBhvr>
                                    </p:animEffect>
                                  </p:childTnLst>
                                </p:cTn>
                              </p:par>
                              <p:par>
                                <p:cTn id="58" presetID="63" presetClass="path" presetSubtype="0" decel="100000" fill="hold" grpId="1" nodeType="withEffect">
                                  <p:stCondLst>
                                    <p:cond delay="0"/>
                                  </p:stCondLst>
                                  <p:childTnLst>
                                    <p:animMotion origin="layout" path="M -0.01146 -2.96296E-6 L -2.29167E-6 -2.96296E-6 " pathEditMode="relative" rAng="0" ptsTypes="AA">
                                      <p:cBhvr>
                                        <p:cTn id="59" dur="750" fill="hold"/>
                                        <p:tgtEl>
                                          <p:spTgt spid="131"/>
                                        </p:tgtEl>
                                        <p:attrNameLst>
                                          <p:attrName>ppt_x</p:attrName>
                                          <p:attrName>ppt_y</p:attrName>
                                        </p:attrNameLst>
                                      </p:cBhvr>
                                      <p:rCtr x="573" y="0"/>
                                    </p:animMotion>
                                  </p:childTnLst>
                                </p:cTn>
                              </p:par>
                              <p:par>
                                <p:cTn id="60" presetID="10" presetClass="entr" presetSubtype="0" fill="hold" grpId="0" nodeType="withEffect">
                                  <p:stCondLst>
                                    <p:cond delay="100"/>
                                  </p:stCondLst>
                                  <p:childTnLst>
                                    <p:set>
                                      <p:cBhvr>
                                        <p:cTn id="61" dur="1" fill="hold">
                                          <p:stCondLst>
                                            <p:cond delay="0"/>
                                          </p:stCondLst>
                                        </p:cTn>
                                        <p:tgtEl>
                                          <p:spTgt spid="122"/>
                                        </p:tgtEl>
                                        <p:attrNameLst>
                                          <p:attrName>style.visibility</p:attrName>
                                        </p:attrNameLst>
                                      </p:cBhvr>
                                      <p:to>
                                        <p:strVal val="visible"/>
                                      </p:to>
                                    </p:set>
                                    <p:animEffect transition="in" filter="fade">
                                      <p:cBhvr>
                                        <p:cTn id="62" dur="500"/>
                                        <p:tgtEl>
                                          <p:spTgt spid="122"/>
                                        </p:tgtEl>
                                      </p:cBhvr>
                                    </p:animEffect>
                                  </p:childTnLst>
                                </p:cTn>
                              </p:par>
                              <p:par>
                                <p:cTn id="63" presetID="42" presetClass="path" presetSubtype="0" decel="100000" fill="hold" grpId="1" nodeType="withEffect">
                                  <p:stCondLst>
                                    <p:cond delay="100"/>
                                  </p:stCondLst>
                                  <p:childTnLst>
                                    <p:animMotion origin="layout" path="M 1.25E-6 1.11111E-6 L 0.00599 0.01366 " pathEditMode="relative" rAng="0" ptsTypes="AA">
                                      <p:cBhvr>
                                        <p:cTn id="64" dur="750" spd="-100000" fill="hold"/>
                                        <p:tgtEl>
                                          <p:spTgt spid="122"/>
                                        </p:tgtEl>
                                        <p:attrNameLst>
                                          <p:attrName>ppt_x</p:attrName>
                                          <p:attrName>ppt_y</p:attrName>
                                        </p:attrNameLst>
                                      </p:cBhvr>
                                      <p:rCtr x="299" y="671"/>
                                    </p:animMotion>
                                  </p:childTnLst>
                                </p:cTn>
                              </p:par>
                              <p:par>
                                <p:cTn id="65" presetID="10" presetClass="entr" presetSubtype="0" fill="hold" grpId="0" nodeType="withEffect">
                                  <p:stCondLst>
                                    <p:cond delay="10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500"/>
                                        <p:tgtEl>
                                          <p:spTgt spid="126"/>
                                        </p:tgtEl>
                                      </p:cBhvr>
                                    </p:animEffect>
                                  </p:childTnLst>
                                </p:cTn>
                              </p:par>
                              <p:par>
                                <p:cTn id="68" presetID="42" presetClass="path" presetSubtype="0" decel="100000" fill="hold" grpId="1" nodeType="withEffect">
                                  <p:stCondLst>
                                    <p:cond delay="100"/>
                                  </p:stCondLst>
                                  <p:childTnLst>
                                    <p:animMotion origin="layout" path="M -1.875E-6 1.11111E-6 L -0.00456 0.01273 " pathEditMode="relative" rAng="0" ptsTypes="AA">
                                      <p:cBhvr>
                                        <p:cTn id="69" dur="750" spd="-100000" fill="hold"/>
                                        <p:tgtEl>
                                          <p:spTgt spid="126"/>
                                        </p:tgtEl>
                                        <p:attrNameLst>
                                          <p:attrName>ppt_x</p:attrName>
                                          <p:attrName>ppt_y</p:attrName>
                                        </p:attrNameLst>
                                      </p:cBhvr>
                                      <p:rCtr x="-234" y="625"/>
                                    </p:animMotion>
                                  </p:childTnLst>
                                </p:cTn>
                              </p:par>
                              <p:par>
                                <p:cTn id="70" presetID="10" presetClass="entr" presetSubtype="0" fill="hold" nodeType="withEffect">
                                  <p:stCondLst>
                                    <p:cond delay="500"/>
                                  </p:stCondLst>
                                  <p:childTnLst>
                                    <p:set>
                                      <p:cBhvr>
                                        <p:cTn id="71" dur="1" fill="hold">
                                          <p:stCondLst>
                                            <p:cond delay="0"/>
                                          </p:stCondLst>
                                        </p:cTn>
                                        <p:tgtEl>
                                          <p:spTgt spid="119"/>
                                        </p:tgtEl>
                                        <p:attrNameLst>
                                          <p:attrName>style.visibility</p:attrName>
                                        </p:attrNameLst>
                                      </p:cBhvr>
                                      <p:to>
                                        <p:strVal val="visible"/>
                                      </p:to>
                                    </p:set>
                                    <p:animEffect transition="in" filter="fade">
                                      <p:cBhvr>
                                        <p:cTn id="72" dur="1000"/>
                                        <p:tgtEl>
                                          <p:spTgt spid="119"/>
                                        </p:tgtEl>
                                      </p:cBhvr>
                                    </p:animEffect>
                                  </p:childTnLst>
                                </p:cTn>
                              </p:par>
                            </p:childTnLst>
                          </p:cTn>
                        </p:par>
                        <p:par>
                          <p:cTn id="73" fill="hold">
                            <p:stCondLst>
                              <p:cond delay="1500"/>
                            </p:stCondLst>
                            <p:childTnLst>
                              <p:par>
                                <p:cTn id="74" presetID="1" presetClass="entr" presetSubtype="0" fill="hold" nodeType="afterEffect">
                                  <p:stCondLst>
                                    <p:cond delay="0"/>
                                  </p:stCondLst>
                                  <p:childTnLst>
                                    <p:set>
                                      <p:cBhvr>
                                        <p:cTn id="75"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FA41-0F58-4F1F-AEE6-966B683B73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44E1D53-1A6D-4085-84FD-F2A250E0C7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18F5565-34BE-4A21-A249-C69B9CBBC6A8}"/>
              </a:ext>
            </a:extLst>
          </p:cNvPr>
          <p:cNvSpPr>
            <a:spLocks noGrp="1"/>
          </p:cNvSpPr>
          <p:nvPr>
            <p:ph type="dt" sz="half" idx="10"/>
          </p:nvPr>
        </p:nvSpPr>
        <p:spPr/>
        <p:txBody>
          <a:bodyPr/>
          <a:lstStyle/>
          <a:p>
            <a:fld id="{EFA717F8-80E9-430B-821A-46EF9EBC2388}" type="datetimeFigureOut">
              <a:rPr lang="en-AU" smtClean="0"/>
              <a:t>26/05/2021</a:t>
            </a:fld>
            <a:endParaRPr lang="en-AU"/>
          </a:p>
        </p:txBody>
      </p:sp>
      <p:sp>
        <p:nvSpPr>
          <p:cNvPr id="5" name="Footer Placeholder 4">
            <a:extLst>
              <a:ext uri="{FF2B5EF4-FFF2-40B4-BE49-F238E27FC236}">
                <a16:creationId xmlns:a16="http://schemas.microsoft.com/office/drawing/2014/main" id="{8B7626E4-6924-4A54-8910-120B5D152ED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23C5A5-E0C4-416B-80B1-A32CB455C042}"/>
              </a:ext>
            </a:extLst>
          </p:cNvPr>
          <p:cNvSpPr>
            <a:spLocks noGrp="1"/>
          </p:cNvSpPr>
          <p:nvPr>
            <p:ph type="sldNum" sz="quarter" idx="12"/>
          </p:nvPr>
        </p:nvSpPr>
        <p:spPr/>
        <p:txBody>
          <a:bodyPr/>
          <a:lstStyle/>
          <a:p>
            <a:fld id="{CE083B5F-2575-4087-85D7-5D931753F02B}" type="slidenum">
              <a:rPr lang="en-AU" smtClean="0"/>
              <a:t>‹#›</a:t>
            </a:fld>
            <a:endParaRPr lang="en-AU"/>
          </a:p>
        </p:txBody>
      </p:sp>
    </p:spTree>
    <p:extLst>
      <p:ext uri="{BB962C8B-B14F-4D97-AF65-F5344CB8AC3E}">
        <p14:creationId xmlns:p14="http://schemas.microsoft.com/office/powerpoint/2010/main" val="311117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8B26-3C06-4FB4-93EA-0964EDCE94F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7F65721-8AD2-494A-867E-058DAB7AF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441BAAB-F4FD-4542-A87D-3D9E1FCF9B77}"/>
              </a:ext>
            </a:extLst>
          </p:cNvPr>
          <p:cNvSpPr>
            <a:spLocks noGrp="1"/>
          </p:cNvSpPr>
          <p:nvPr>
            <p:ph type="dt" sz="half" idx="10"/>
          </p:nvPr>
        </p:nvSpPr>
        <p:spPr/>
        <p:txBody>
          <a:bodyPr/>
          <a:lstStyle/>
          <a:p>
            <a:fld id="{EFA717F8-80E9-430B-821A-46EF9EBC2388}" type="datetimeFigureOut">
              <a:rPr lang="en-AU" smtClean="0"/>
              <a:t>26/05/2021</a:t>
            </a:fld>
            <a:endParaRPr lang="en-AU"/>
          </a:p>
        </p:txBody>
      </p:sp>
      <p:sp>
        <p:nvSpPr>
          <p:cNvPr id="5" name="Footer Placeholder 4">
            <a:extLst>
              <a:ext uri="{FF2B5EF4-FFF2-40B4-BE49-F238E27FC236}">
                <a16:creationId xmlns:a16="http://schemas.microsoft.com/office/drawing/2014/main" id="{E62B8736-3FB6-4759-B33E-6C1E23B244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F4FABF3-6804-4A22-9815-7BE2E5FDDB1D}"/>
              </a:ext>
            </a:extLst>
          </p:cNvPr>
          <p:cNvSpPr>
            <a:spLocks noGrp="1"/>
          </p:cNvSpPr>
          <p:nvPr>
            <p:ph type="sldNum" sz="quarter" idx="12"/>
          </p:nvPr>
        </p:nvSpPr>
        <p:spPr/>
        <p:txBody>
          <a:bodyPr/>
          <a:lstStyle/>
          <a:p>
            <a:fld id="{CE083B5F-2575-4087-85D7-5D931753F02B}" type="slidenum">
              <a:rPr lang="en-AU" smtClean="0"/>
              <a:t>‹#›</a:t>
            </a:fld>
            <a:endParaRPr lang="en-AU"/>
          </a:p>
        </p:txBody>
      </p:sp>
    </p:spTree>
    <p:extLst>
      <p:ext uri="{BB962C8B-B14F-4D97-AF65-F5344CB8AC3E}">
        <p14:creationId xmlns:p14="http://schemas.microsoft.com/office/powerpoint/2010/main" val="333932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A175EE-CBAD-40B8-B774-293E97D267D1}"/>
              </a:ext>
            </a:extLst>
          </p:cNvPr>
          <p:cNvSpPr>
            <a:spLocks noGrp="1"/>
          </p:cNvSpPr>
          <p:nvPr>
            <p:ph type="sldNum" sz="quarter" idx="11"/>
          </p:nvPr>
        </p:nvSpPr>
        <p:spPr/>
        <p:txBody>
          <a:bodyPr/>
          <a:lstStyle/>
          <a:p>
            <a:fld id="{6445CA75-65CF-428D-AAFD-249FBBE0F4CE}" type="slidenum">
              <a:rPr lang="en-GB" smtClean="0"/>
              <a:pPr/>
              <a:t>‹#›</a:t>
            </a:fld>
            <a:endParaRPr lang="en-GB"/>
          </a:p>
        </p:txBody>
      </p:sp>
      <p:sp>
        <p:nvSpPr>
          <p:cNvPr id="3" name="Text Placeholder 2">
            <a:extLst>
              <a:ext uri="{FF2B5EF4-FFF2-40B4-BE49-F238E27FC236}">
                <a16:creationId xmlns:a16="http://schemas.microsoft.com/office/drawing/2014/main" id="{F8937780-8A43-304D-96D5-CC55B3C08426}"/>
              </a:ext>
            </a:extLst>
          </p:cNvPr>
          <p:cNvSpPr>
            <a:spLocks noGrp="1"/>
          </p:cNvSpPr>
          <p:nvPr>
            <p:ph type="body" sz="quarter" idx="12" hasCustomPrompt="1"/>
          </p:nvPr>
        </p:nvSpPr>
        <p:spPr>
          <a:xfrm>
            <a:off x="1017588" y="1852613"/>
            <a:ext cx="4365625" cy="3152775"/>
          </a:xfrm>
        </p:spPr>
        <p:txBody>
          <a:bodyPr/>
          <a:lstStyle>
            <a:lvl1pPr algn="ctr">
              <a:defRPr sz="25000" b="0"/>
            </a:lvl1pPr>
          </a:lstStyle>
          <a:p>
            <a:pPr lvl="0"/>
            <a:r>
              <a:rPr lang="en-GB"/>
              <a:t>01</a:t>
            </a:r>
          </a:p>
        </p:txBody>
      </p:sp>
      <p:sp>
        <p:nvSpPr>
          <p:cNvPr id="5" name="Text Placeholder 4">
            <a:extLst>
              <a:ext uri="{FF2B5EF4-FFF2-40B4-BE49-F238E27FC236}">
                <a16:creationId xmlns:a16="http://schemas.microsoft.com/office/drawing/2014/main" id="{3B366FCB-AD72-784D-B4A3-FD0901737A70}"/>
              </a:ext>
            </a:extLst>
          </p:cNvPr>
          <p:cNvSpPr>
            <a:spLocks noGrp="1"/>
          </p:cNvSpPr>
          <p:nvPr>
            <p:ph type="body" sz="quarter" idx="13" hasCustomPrompt="1"/>
          </p:nvPr>
        </p:nvSpPr>
        <p:spPr>
          <a:xfrm>
            <a:off x="7666055" y="2307388"/>
            <a:ext cx="2325652" cy="307528"/>
          </a:xfrm>
        </p:spPr>
        <p:txBody>
          <a:bodyPr/>
          <a:lstStyle>
            <a:lvl1pPr algn="ctr">
              <a:defRPr sz="1400" b="0"/>
            </a:lvl1pPr>
            <a:lvl2pPr algn="ctr">
              <a:defRPr/>
            </a:lvl2pPr>
            <a:lvl3pPr algn="ctr">
              <a:defRPr/>
            </a:lvl3pPr>
            <a:lvl4pPr algn="ctr">
              <a:defRPr/>
            </a:lvl4pPr>
            <a:lvl5pPr algn="ctr">
              <a:defRPr/>
            </a:lvl5pPr>
          </a:lstStyle>
          <a:p>
            <a:pPr lvl="0"/>
            <a:r>
              <a:rPr lang="en-GB"/>
              <a:t>Introduction</a:t>
            </a:r>
          </a:p>
        </p:txBody>
      </p:sp>
      <p:sp>
        <p:nvSpPr>
          <p:cNvPr id="10" name="Text Placeholder 9">
            <a:extLst>
              <a:ext uri="{FF2B5EF4-FFF2-40B4-BE49-F238E27FC236}">
                <a16:creationId xmlns:a16="http://schemas.microsoft.com/office/drawing/2014/main" id="{7FC6F6B9-5C41-D54B-A994-74BF09E0F3A2}"/>
              </a:ext>
            </a:extLst>
          </p:cNvPr>
          <p:cNvSpPr>
            <a:spLocks noGrp="1"/>
          </p:cNvSpPr>
          <p:nvPr>
            <p:ph type="body" sz="quarter" idx="14" hasCustomPrompt="1"/>
          </p:nvPr>
        </p:nvSpPr>
        <p:spPr>
          <a:xfrm>
            <a:off x="6483350" y="2892731"/>
            <a:ext cx="4691063" cy="1350354"/>
          </a:xfrm>
        </p:spPr>
        <p:txBody>
          <a:bodyPr/>
          <a:lstStyle>
            <a:lvl2pPr algn="ctr">
              <a:defRPr sz="3600"/>
            </a:lvl2pPr>
          </a:lstStyle>
          <a:p>
            <a:pPr lvl="1"/>
            <a:r>
              <a:rPr lang="en-GB"/>
              <a:t>A better future, </a:t>
            </a:r>
            <a:br>
              <a:rPr lang="en-GB"/>
            </a:br>
            <a:r>
              <a:rPr lang="en-GB"/>
              <a:t>a better industry.</a:t>
            </a:r>
          </a:p>
        </p:txBody>
      </p:sp>
    </p:spTree>
    <p:extLst>
      <p:ext uri="{BB962C8B-B14F-4D97-AF65-F5344CB8AC3E}">
        <p14:creationId xmlns:p14="http://schemas.microsoft.com/office/powerpoint/2010/main" val="20141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nda">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6F1C88AA-B917-4B86-B0CA-3F32CD509C84}"/>
              </a:ext>
            </a:extLst>
          </p:cNvPr>
          <p:cNvGrpSpPr/>
          <p:nvPr userDrawn="1"/>
        </p:nvGrpSpPr>
        <p:grpSpPr>
          <a:xfrm>
            <a:off x="1914293" y="343037"/>
            <a:ext cx="868948" cy="1159664"/>
            <a:chOff x="9299574" y="-2258163"/>
            <a:chExt cx="2892425" cy="3860118"/>
          </a:xfrm>
        </p:grpSpPr>
        <p:sp>
          <p:nvSpPr>
            <p:cNvPr id="54" name="Oval 53">
              <a:extLst>
                <a:ext uri="{FF2B5EF4-FFF2-40B4-BE49-F238E27FC236}">
                  <a16:creationId xmlns:a16="http://schemas.microsoft.com/office/drawing/2014/main" id="{BBD8FBEF-1F46-409C-B97B-078AF8296523}"/>
                </a:ext>
              </a:extLst>
            </p:cNvPr>
            <p:cNvSpPr/>
            <p:nvPr/>
          </p:nvSpPr>
          <p:spPr>
            <a:xfrm>
              <a:off x="9299574" y="-2258163"/>
              <a:ext cx="2892425" cy="2892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a:p>
          </p:txBody>
        </p:sp>
        <p:sp>
          <p:nvSpPr>
            <p:cNvPr id="55" name="Freeform 6">
              <a:extLst>
                <a:ext uri="{FF2B5EF4-FFF2-40B4-BE49-F238E27FC236}">
                  <a16:creationId xmlns:a16="http://schemas.microsoft.com/office/drawing/2014/main" id="{13D45ADE-5AA0-4880-8AFA-695D1D7B3E9A}"/>
                </a:ext>
              </a:extLst>
            </p:cNvPr>
            <p:cNvSpPr>
              <a:spLocks/>
            </p:cNvSpPr>
            <p:nvPr/>
          </p:nvSpPr>
          <p:spPr bwMode="auto">
            <a:xfrm rot="17654240">
              <a:off x="10083723" y="-380457"/>
              <a:ext cx="1334192" cy="2630632"/>
            </a:xfrm>
            <a:custGeom>
              <a:avLst/>
              <a:gdLst>
                <a:gd name="T0" fmla="*/ 451 w 505"/>
                <a:gd name="T1" fmla="*/ 0 h 995"/>
                <a:gd name="T2" fmla="*/ 439 w 505"/>
                <a:gd name="T3" fmla="*/ 5 h 995"/>
                <a:gd name="T4" fmla="*/ 427 w 505"/>
                <a:gd name="T5" fmla="*/ 15 h 995"/>
                <a:gd name="T6" fmla="*/ 392 w 505"/>
                <a:gd name="T7" fmla="*/ 46 h 995"/>
                <a:gd name="T8" fmla="*/ 277 w 505"/>
                <a:gd name="T9" fmla="*/ 159 h 995"/>
                <a:gd name="T10" fmla="*/ 43 w 505"/>
                <a:gd name="T11" fmla="*/ 548 h 995"/>
                <a:gd name="T12" fmla="*/ 0 w 505"/>
                <a:gd name="T13" fmla="*/ 790 h 995"/>
                <a:gd name="T14" fmla="*/ 24 w 505"/>
                <a:gd name="T15" fmla="*/ 915 h 995"/>
                <a:gd name="T16" fmla="*/ 95 w 505"/>
                <a:gd name="T17" fmla="*/ 986 h 995"/>
                <a:gd name="T18" fmla="*/ 147 w 505"/>
                <a:gd name="T19" fmla="*/ 995 h 995"/>
                <a:gd name="T20" fmla="*/ 148 w 505"/>
                <a:gd name="T21" fmla="*/ 995 h 995"/>
                <a:gd name="T22" fmla="*/ 460 w 505"/>
                <a:gd name="T23" fmla="*/ 736 h 995"/>
                <a:gd name="T24" fmla="*/ 505 w 505"/>
                <a:gd name="T25" fmla="*/ 399 h 995"/>
                <a:gd name="T26" fmla="*/ 472 w 505"/>
                <a:gd name="T27" fmla="*/ 50 h 995"/>
                <a:gd name="T28" fmla="*/ 466 w 505"/>
                <a:gd name="T29" fmla="*/ 20 h 995"/>
                <a:gd name="T30" fmla="*/ 451 w 505"/>
                <a:gd name="T31"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995">
                  <a:moveTo>
                    <a:pt x="451" y="0"/>
                  </a:moveTo>
                  <a:cubicBezTo>
                    <a:pt x="447" y="0"/>
                    <a:pt x="443" y="2"/>
                    <a:pt x="439" y="5"/>
                  </a:cubicBezTo>
                  <a:cubicBezTo>
                    <a:pt x="439" y="5"/>
                    <a:pt x="435" y="8"/>
                    <a:pt x="427" y="15"/>
                  </a:cubicBezTo>
                  <a:cubicBezTo>
                    <a:pt x="419" y="22"/>
                    <a:pt x="407" y="32"/>
                    <a:pt x="392" y="46"/>
                  </a:cubicBezTo>
                  <a:cubicBezTo>
                    <a:pt x="370" y="64"/>
                    <a:pt x="327" y="104"/>
                    <a:pt x="277" y="159"/>
                  </a:cubicBezTo>
                  <a:cubicBezTo>
                    <a:pt x="198" y="247"/>
                    <a:pt x="93" y="387"/>
                    <a:pt x="43" y="548"/>
                  </a:cubicBezTo>
                  <a:cubicBezTo>
                    <a:pt x="14" y="642"/>
                    <a:pt x="0" y="723"/>
                    <a:pt x="0" y="790"/>
                  </a:cubicBezTo>
                  <a:cubicBezTo>
                    <a:pt x="0" y="840"/>
                    <a:pt x="8" y="882"/>
                    <a:pt x="24" y="915"/>
                  </a:cubicBezTo>
                  <a:cubicBezTo>
                    <a:pt x="39" y="948"/>
                    <a:pt x="62" y="971"/>
                    <a:pt x="95" y="986"/>
                  </a:cubicBezTo>
                  <a:cubicBezTo>
                    <a:pt x="109" y="992"/>
                    <a:pt x="126" y="995"/>
                    <a:pt x="147" y="995"/>
                  </a:cubicBezTo>
                  <a:cubicBezTo>
                    <a:pt x="148" y="995"/>
                    <a:pt x="148" y="995"/>
                    <a:pt x="148" y="995"/>
                  </a:cubicBezTo>
                  <a:cubicBezTo>
                    <a:pt x="244" y="995"/>
                    <a:pt x="405" y="915"/>
                    <a:pt x="460" y="736"/>
                  </a:cubicBezTo>
                  <a:cubicBezTo>
                    <a:pt x="490" y="640"/>
                    <a:pt x="505" y="526"/>
                    <a:pt x="505" y="399"/>
                  </a:cubicBezTo>
                  <a:cubicBezTo>
                    <a:pt x="505" y="240"/>
                    <a:pt x="482" y="102"/>
                    <a:pt x="472" y="50"/>
                  </a:cubicBezTo>
                  <a:cubicBezTo>
                    <a:pt x="468" y="31"/>
                    <a:pt x="466" y="20"/>
                    <a:pt x="466" y="20"/>
                  </a:cubicBezTo>
                  <a:cubicBezTo>
                    <a:pt x="464" y="11"/>
                    <a:pt x="459" y="0"/>
                    <a:pt x="451" y="0"/>
                  </a:cubicBez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56" name="Freeform 6">
              <a:extLst>
                <a:ext uri="{FF2B5EF4-FFF2-40B4-BE49-F238E27FC236}">
                  <a16:creationId xmlns:a16="http://schemas.microsoft.com/office/drawing/2014/main" id="{D53FFBAB-A7AC-49C7-A1DC-F4B7C4DF9CAB}"/>
                </a:ext>
              </a:extLst>
            </p:cNvPr>
            <p:cNvSpPr>
              <a:spLocks/>
            </p:cNvSpPr>
            <p:nvPr/>
          </p:nvSpPr>
          <p:spPr bwMode="auto">
            <a:xfrm rot="1067620">
              <a:off x="10815109" y="-1348313"/>
              <a:ext cx="1209678" cy="2385122"/>
            </a:xfrm>
            <a:custGeom>
              <a:avLst/>
              <a:gdLst>
                <a:gd name="T0" fmla="*/ 451 w 505"/>
                <a:gd name="T1" fmla="*/ 0 h 995"/>
                <a:gd name="T2" fmla="*/ 439 w 505"/>
                <a:gd name="T3" fmla="*/ 5 h 995"/>
                <a:gd name="T4" fmla="*/ 427 w 505"/>
                <a:gd name="T5" fmla="*/ 15 h 995"/>
                <a:gd name="T6" fmla="*/ 392 w 505"/>
                <a:gd name="T7" fmla="*/ 46 h 995"/>
                <a:gd name="T8" fmla="*/ 277 w 505"/>
                <a:gd name="T9" fmla="*/ 159 h 995"/>
                <a:gd name="T10" fmla="*/ 43 w 505"/>
                <a:gd name="T11" fmla="*/ 548 h 995"/>
                <a:gd name="T12" fmla="*/ 0 w 505"/>
                <a:gd name="T13" fmla="*/ 790 h 995"/>
                <a:gd name="T14" fmla="*/ 24 w 505"/>
                <a:gd name="T15" fmla="*/ 915 h 995"/>
                <a:gd name="T16" fmla="*/ 95 w 505"/>
                <a:gd name="T17" fmla="*/ 986 h 995"/>
                <a:gd name="T18" fmla="*/ 147 w 505"/>
                <a:gd name="T19" fmla="*/ 995 h 995"/>
                <a:gd name="T20" fmla="*/ 148 w 505"/>
                <a:gd name="T21" fmla="*/ 995 h 995"/>
                <a:gd name="T22" fmla="*/ 460 w 505"/>
                <a:gd name="T23" fmla="*/ 736 h 995"/>
                <a:gd name="T24" fmla="*/ 505 w 505"/>
                <a:gd name="T25" fmla="*/ 399 h 995"/>
                <a:gd name="T26" fmla="*/ 472 w 505"/>
                <a:gd name="T27" fmla="*/ 50 h 995"/>
                <a:gd name="T28" fmla="*/ 466 w 505"/>
                <a:gd name="T29" fmla="*/ 20 h 995"/>
                <a:gd name="T30" fmla="*/ 451 w 505"/>
                <a:gd name="T31"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995">
                  <a:moveTo>
                    <a:pt x="451" y="0"/>
                  </a:moveTo>
                  <a:cubicBezTo>
                    <a:pt x="447" y="0"/>
                    <a:pt x="443" y="2"/>
                    <a:pt x="439" y="5"/>
                  </a:cubicBezTo>
                  <a:cubicBezTo>
                    <a:pt x="439" y="5"/>
                    <a:pt x="435" y="8"/>
                    <a:pt x="427" y="15"/>
                  </a:cubicBezTo>
                  <a:cubicBezTo>
                    <a:pt x="419" y="22"/>
                    <a:pt x="407" y="32"/>
                    <a:pt x="392" y="46"/>
                  </a:cubicBezTo>
                  <a:cubicBezTo>
                    <a:pt x="370" y="64"/>
                    <a:pt x="327" y="104"/>
                    <a:pt x="277" y="159"/>
                  </a:cubicBezTo>
                  <a:cubicBezTo>
                    <a:pt x="198" y="247"/>
                    <a:pt x="93" y="387"/>
                    <a:pt x="43" y="548"/>
                  </a:cubicBezTo>
                  <a:cubicBezTo>
                    <a:pt x="14" y="642"/>
                    <a:pt x="0" y="723"/>
                    <a:pt x="0" y="790"/>
                  </a:cubicBezTo>
                  <a:cubicBezTo>
                    <a:pt x="0" y="840"/>
                    <a:pt x="8" y="882"/>
                    <a:pt x="24" y="915"/>
                  </a:cubicBezTo>
                  <a:cubicBezTo>
                    <a:pt x="39" y="948"/>
                    <a:pt x="62" y="971"/>
                    <a:pt x="95" y="986"/>
                  </a:cubicBezTo>
                  <a:cubicBezTo>
                    <a:pt x="109" y="992"/>
                    <a:pt x="126" y="995"/>
                    <a:pt x="147" y="995"/>
                  </a:cubicBezTo>
                  <a:cubicBezTo>
                    <a:pt x="148" y="995"/>
                    <a:pt x="148" y="995"/>
                    <a:pt x="148" y="995"/>
                  </a:cubicBezTo>
                  <a:cubicBezTo>
                    <a:pt x="244" y="995"/>
                    <a:pt x="405" y="915"/>
                    <a:pt x="460" y="736"/>
                  </a:cubicBezTo>
                  <a:cubicBezTo>
                    <a:pt x="490" y="640"/>
                    <a:pt x="505" y="526"/>
                    <a:pt x="505" y="399"/>
                  </a:cubicBezTo>
                  <a:cubicBezTo>
                    <a:pt x="505" y="240"/>
                    <a:pt x="482" y="102"/>
                    <a:pt x="472" y="50"/>
                  </a:cubicBezTo>
                  <a:cubicBezTo>
                    <a:pt x="468" y="31"/>
                    <a:pt x="466" y="20"/>
                    <a:pt x="466" y="20"/>
                  </a:cubicBezTo>
                  <a:cubicBezTo>
                    <a:pt x="464" y="11"/>
                    <a:pt x="459" y="0"/>
                    <a:pt x="451" y="0"/>
                  </a:cubicBez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15">
            <a:extLst>
              <a:ext uri="{FF2B5EF4-FFF2-40B4-BE49-F238E27FC236}">
                <a16:creationId xmlns:a16="http://schemas.microsoft.com/office/drawing/2014/main" id="{2CC6FD60-1271-4F92-9CF7-D908B89A68A2}"/>
              </a:ext>
            </a:extLst>
          </p:cNvPr>
          <p:cNvGrpSpPr>
            <a:grpSpLocks noChangeAspect="1"/>
          </p:cNvGrpSpPr>
          <p:nvPr userDrawn="1"/>
        </p:nvGrpSpPr>
        <p:grpSpPr bwMode="auto">
          <a:xfrm>
            <a:off x="970445" y="453056"/>
            <a:ext cx="648910" cy="648910"/>
            <a:chOff x="3023" y="1344"/>
            <a:chExt cx="1634" cy="1634"/>
          </a:xfrm>
        </p:grpSpPr>
        <p:sp>
          <p:nvSpPr>
            <p:cNvPr id="58" name="Freeform 16">
              <a:extLst>
                <a:ext uri="{FF2B5EF4-FFF2-40B4-BE49-F238E27FC236}">
                  <a16:creationId xmlns:a16="http://schemas.microsoft.com/office/drawing/2014/main" id="{A8B9E6A7-3A11-459A-ADAC-A57558A81A9F}"/>
                </a:ext>
              </a:extLst>
            </p:cNvPr>
            <p:cNvSpPr>
              <a:spLocks/>
            </p:cNvSpPr>
            <p:nvPr/>
          </p:nvSpPr>
          <p:spPr bwMode="auto">
            <a:xfrm>
              <a:off x="3023" y="1344"/>
              <a:ext cx="1634" cy="1634"/>
            </a:xfrm>
            <a:custGeom>
              <a:avLst/>
              <a:gdLst>
                <a:gd name="T0" fmla="*/ 852 w 862"/>
                <a:gd name="T1" fmla="*/ 338 h 862"/>
                <a:gd name="T2" fmla="*/ 431 w 862"/>
                <a:gd name="T3" fmla="*/ 0 h 862"/>
                <a:gd name="T4" fmla="*/ 0 w 862"/>
                <a:gd name="T5" fmla="*/ 431 h 862"/>
                <a:gd name="T6" fmla="*/ 181 w 862"/>
                <a:gd name="T7" fmla="*/ 782 h 862"/>
                <a:gd name="T8" fmla="*/ 386 w 862"/>
                <a:gd name="T9" fmla="*/ 860 h 862"/>
                <a:gd name="T10" fmla="*/ 431 w 862"/>
                <a:gd name="T11" fmla="*/ 862 h 862"/>
                <a:gd name="T12" fmla="*/ 604 w 862"/>
                <a:gd name="T13" fmla="*/ 826 h 862"/>
                <a:gd name="T14" fmla="*/ 835 w 862"/>
                <a:gd name="T15" fmla="*/ 582 h 862"/>
                <a:gd name="T16" fmla="*/ 858 w 862"/>
                <a:gd name="T17" fmla="*/ 491 h 862"/>
                <a:gd name="T18" fmla="*/ 862 w 862"/>
                <a:gd name="T19" fmla="*/ 431 h 862"/>
                <a:gd name="T20" fmla="*/ 852 w 862"/>
                <a:gd name="T21" fmla="*/ 33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2" h="862">
                  <a:moveTo>
                    <a:pt x="852" y="338"/>
                  </a:moveTo>
                  <a:cubicBezTo>
                    <a:pt x="809" y="145"/>
                    <a:pt x="637" y="0"/>
                    <a:pt x="431" y="0"/>
                  </a:cubicBezTo>
                  <a:cubicBezTo>
                    <a:pt x="193" y="0"/>
                    <a:pt x="0" y="193"/>
                    <a:pt x="0" y="431"/>
                  </a:cubicBezTo>
                  <a:cubicBezTo>
                    <a:pt x="0" y="576"/>
                    <a:pt x="72" y="704"/>
                    <a:pt x="181" y="782"/>
                  </a:cubicBezTo>
                  <a:cubicBezTo>
                    <a:pt x="240" y="824"/>
                    <a:pt x="310" y="852"/>
                    <a:pt x="386" y="860"/>
                  </a:cubicBezTo>
                  <a:cubicBezTo>
                    <a:pt x="401" y="861"/>
                    <a:pt x="416" y="862"/>
                    <a:pt x="431" y="862"/>
                  </a:cubicBezTo>
                  <a:cubicBezTo>
                    <a:pt x="492" y="862"/>
                    <a:pt x="551" y="849"/>
                    <a:pt x="604" y="826"/>
                  </a:cubicBezTo>
                  <a:cubicBezTo>
                    <a:pt x="710" y="779"/>
                    <a:pt x="794" y="691"/>
                    <a:pt x="835" y="582"/>
                  </a:cubicBezTo>
                  <a:cubicBezTo>
                    <a:pt x="846" y="553"/>
                    <a:pt x="853" y="523"/>
                    <a:pt x="858" y="491"/>
                  </a:cubicBezTo>
                  <a:cubicBezTo>
                    <a:pt x="860" y="472"/>
                    <a:pt x="862" y="451"/>
                    <a:pt x="862" y="431"/>
                  </a:cubicBezTo>
                  <a:cubicBezTo>
                    <a:pt x="862" y="399"/>
                    <a:pt x="858" y="368"/>
                    <a:pt x="852" y="33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7">
              <a:extLst>
                <a:ext uri="{FF2B5EF4-FFF2-40B4-BE49-F238E27FC236}">
                  <a16:creationId xmlns:a16="http://schemas.microsoft.com/office/drawing/2014/main" id="{6F9EE9F9-ECA8-4237-A006-609D9C52B8A7}"/>
                </a:ext>
              </a:extLst>
            </p:cNvPr>
            <p:cNvSpPr>
              <a:spLocks/>
            </p:cNvSpPr>
            <p:nvPr/>
          </p:nvSpPr>
          <p:spPr bwMode="auto">
            <a:xfrm>
              <a:off x="3286" y="2561"/>
              <a:ext cx="522" cy="413"/>
            </a:xfrm>
            <a:custGeom>
              <a:avLst/>
              <a:gdLst>
                <a:gd name="T0" fmla="*/ 13 w 275"/>
                <a:gd name="T1" fmla="*/ 0 h 218"/>
                <a:gd name="T2" fmla="*/ 1 w 275"/>
                <a:gd name="T3" fmla="*/ 5 h 218"/>
                <a:gd name="T4" fmla="*/ 1 w 275"/>
                <a:gd name="T5" fmla="*/ 15 h 218"/>
                <a:gd name="T6" fmla="*/ 4 w 275"/>
                <a:gd name="T7" fmla="*/ 27 h 218"/>
                <a:gd name="T8" fmla="*/ 15 w 275"/>
                <a:gd name="T9" fmla="*/ 62 h 218"/>
                <a:gd name="T10" fmla="*/ 42 w 275"/>
                <a:gd name="T11" fmla="*/ 140 h 218"/>
                <a:gd name="T12" fmla="*/ 247 w 275"/>
                <a:gd name="T13" fmla="*/ 218 h 218"/>
                <a:gd name="T14" fmla="*/ 247 w 275"/>
                <a:gd name="T15" fmla="*/ 217 h 218"/>
                <a:gd name="T16" fmla="*/ 246 w 275"/>
                <a:gd name="T17" fmla="*/ 197 h 218"/>
                <a:gd name="T18" fmla="*/ 246 w 275"/>
                <a:gd name="T19" fmla="*/ 197 h 218"/>
                <a:gd name="T20" fmla="*/ 258 w 275"/>
                <a:gd name="T21" fmla="*/ 127 h 218"/>
                <a:gd name="T22" fmla="*/ 275 w 275"/>
                <a:gd name="T23" fmla="*/ 83 h 218"/>
                <a:gd name="T24" fmla="*/ 44 w 275"/>
                <a:gd name="T25" fmla="*/ 6 h 218"/>
                <a:gd name="T26" fmla="*/ 20 w 275"/>
                <a:gd name="T27" fmla="*/ 1 h 218"/>
                <a:gd name="T28" fmla="*/ 13 w 275"/>
                <a:gd name="T2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 h="218">
                  <a:moveTo>
                    <a:pt x="13" y="0"/>
                  </a:moveTo>
                  <a:cubicBezTo>
                    <a:pt x="8" y="0"/>
                    <a:pt x="3" y="1"/>
                    <a:pt x="1" y="5"/>
                  </a:cubicBezTo>
                  <a:cubicBezTo>
                    <a:pt x="0" y="8"/>
                    <a:pt x="0" y="12"/>
                    <a:pt x="1" y="15"/>
                  </a:cubicBezTo>
                  <a:cubicBezTo>
                    <a:pt x="1" y="15"/>
                    <a:pt x="2" y="19"/>
                    <a:pt x="4" y="27"/>
                  </a:cubicBezTo>
                  <a:cubicBezTo>
                    <a:pt x="7" y="35"/>
                    <a:pt x="10" y="47"/>
                    <a:pt x="15" y="62"/>
                  </a:cubicBezTo>
                  <a:cubicBezTo>
                    <a:pt x="19" y="78"/>
                    <a:pt x="28" y="105"/>
                    <a:pt x="42" y="140"/>
                  </a:cubicBezTo>
                  <a:cubicBezTo>
                    <a:pt x="101" y="182"/>
                    <a:pt x="171" y="210"/>
                    <a:pt x="247" y="218"/>
                  </a:cubicBezTo>
                  <a:cubicBezTo>
                    <a:pt x="247" y="217"/>
                    <a:pt x="247" y="217"/>
                    <a:pt x="247" y="217"/>
                  </a:cubicBezTo>
                  <a:cubicBezTo>
                    <a:pt x="246" y="211"/>
                    <a:pt x="246" y="204"/>
                    <a:pt x="246" y="197"/>
                  </a:cubicBezTo>
                  <a:cubicBezTo>
                    <a:pt x="246" y="197"/>
                    <a:pt x="246" y="197"/>
                    <a:pt x="246" y="197"/>
                  </a:cubicBezTo>
                  <a:cubicBezTo>
                    <a:pt x="246" y="176"/>
                    <a:pt x="250" y="153"/>
                    <a:pt x="258" y="127"/>
                  </a:cubicBezTo>
                  <a:cubicBezTo>
                    <a:pt x="263" y="113"/>
                    <a:pt x="268" y="98"/>
                    <a:pt x="275" y="83"/>
                  </a:cubicBezTo>
                  <a:cubicBezTo>
                    <a:pt x="173" y="39"/>
                    <a:pt x="81" y="15"/>
                    <a:pt x="44" y="6"/>
                  </a:cubicBezTo>
                  <a:cubicBezTo>
                    <a:pt x="29" y="3"/>
                    <a:pt x="20" y="1"/>
                    <a:pt x="20" y="1"/>
                  </a:cubicBezTo>
                  <a:cubicBezTo>
                    <a:pt x="18" y="0"/>
                    <a:pt x="15" y="0"/>
                    <a:pt x="13" y="0"/>
                  </a:cubicBezTo>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8">
              <a:extLst>
                <a:ext uri="{FF2B5EF4-FFF2-40B4-BE49-F238E27FC236}">
                  <a16:creationId xmlns:a16="http://schemas.microsoft.com/office/drawing/2014/main" id="{89E8591D-BD97-41BF-945D-D5916359F1B9}"/>
                </a:ext>
              </a:extLst>
            </p:cNvPr>
            <p:cNvSpPr>
              <a:spLocks/>
            </p:cNvSpPr>
            <p:nvPr/>
          </p:nvSpPr>
          <p:spPr bwMode="auto">
            <a:xfrm>
              <a:off x="3808" y="1985"/>
              <a:ext cx="849" cy="925"/>
            </a:xfrm>
            <a:custGeom>
              <a:avLst/>
              <a:gdLst>
                <a:gd name="T0" fmla="*/ 438 w 448"/>
                <a:gd name="T1" fmla="*/ 0 h 488"/>
                <a:gd name="T2" fmla="*/ 411 w 448"/>
                <a:gd name="T3" fmla="*/ 11 h 488"/>
                <a:gd name="T4" fmla="*/ 309 w 448"/>
                <a:gd name="T5" fmla="*/ 63 h 488"/>
                <a:gd name="T6" fmla="*/ 65 w 448"/>
                <a:gd name="T7" fmla="*/ 276 h 488"/>
                <a:gd name="T8" fmla="*/ 0 w 448"/>
                <a:gd name="T9" fmla="*/ 387 h 488"/>
                <a:gd name="T10" fmla="*/ 30 w 448"/>
                <a:gd name="T11" fmla="*/ 399 h 488"/>
                <a:gd name="T12" fmla="*/ 190 w 448"/>
                <a:gd name="T13" fmla="*/ 488 h 488"/>
                <a:gd name="T14" fmla="*/ 190 w 448"/>
                <a:gd name="T15" fmla="*/ 488 h 488"/>
                <a:gd name="T16" fmla="*/ 190 w 448"/>
                <a:gd name="T17" fmla="*/ 488 h 488"/>
                <a:gd name="T18" fmla="*/ 421 w 448"/>
                <a:gd name="T19" fmla="*/ 244 h 488"/>
                <a:gd name="T20" fmla="*/ 444 w 448"/>
                <a:gd name="T21" fmla="*/ 153 h 488"/>
                <a:gd name="T22" fmla="*/ 448 w 448"/>
                <a:gd name="T23" fmla="*/ 93 h 488"/>
                <a:gd name="T24" fmla="*/ 438 w 448"/>
                <a:gd name="T25" fmla="*/ 0 h 488"/>
                <a:gd name="T26" fmla="*/ 438 w 448"/>
                <a:gd name="T27"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488">
                  <a:moveTo>
                    <a:pt x="438" y="0"/>
                  </a:moveTo>
                  <a:cubicBezTo>
                    <a:pt x="431" y="2"/>
                    <a:pt x="422" y="6"/>
                    <a:pt x="411" y="11"/>
                  </a:cubicBezTo>
                  <a:cubicBezTo>
                    <a:pt x="392" y="19"/>
                    <a:pt x="355" y="37"/>
                    <a:pt x="309" y="63"/>
                  </a:cubicBezTo>
                  <a:cubicBezTo>
                    <a:pt x="236" y="106"/>
                    <a:pt x="134" y="178"/>
                    <a:pt x="65" y="276"/>
                  </a:cubicBezTo>
                  <a:cubicBezTo>
                    <a:pt x="37" y="316"/>
                    <a:pt x="16" y="353"/>
                    <a:pt x="0" y="387"/>
                  </a:cubicBezTo>
                  <a:cubicBezTo>
                    <a:pt x="10" y="391"/>
                    <a:pt x="20" y="395"/>
                    <a:pt x="30" y="399"/>
                  </a:cubicBezTo>
                  <a:cubicBezTo>
                    <a:pt x="90" y="426"/>
                    <a:pt x="143" y="456"/>
                    <a:pt x="190" y="488"/>
                  </a:cubicBezTo>
                  <a:cubicBezTo>
                    <a:pt x="190" y="488"/>
                    <a:pt x="190" y="488"/>
                    <a:pt x="190" y="488"/>
                  </a:cubicBezTo>
                  <a:cubicBezTo>
                    <a:pt x="190" y="488"/>
                    <a:pt x="190" y="488"/>
                    <a:pt x="190" y="488"/>
                  </a:cubicBezTo>
                  <a:cubicBezTo>
                    <a:pt x="296" y="441"/>
                    <a:pt x="380" y="353"/>
                    <a:pt x="421" y="244"/>
                  </a:cubicBezTo>
                  <a:cubicBezTo>
                    <a:pt x="430" y="212"/>
                    <a:pt x="438" y="181"/>
                    <a:pt x="444" y="153"/>
                  </a:cubicBezTo>
                  <a:cubicBezTo>
                    <a:pt x="446" y="134"/>
                    <a:pt x="448" y="113"/>
                    <a:pt x="448" y="93"/>
                  </a:cubicBezTo>
                  <a:cubicBezTo>
                    <a:pt x="448" y="61"/>
                    <a:pt x="444" y="30"/>
                    <a:pt x="438" y="0"/>
                  </a:cubicBezTo>
                  <a:cubicBezTo>
                    <a:pt x="438" y="0"/>
                    <a:pt x="438" y="0"/>
                    <a:pt x="438" y="0"/>
                  </a:cubicBezTo>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9">
              <a:extLst>
                <a:ext uri="{FF2B5EF4-FFF2-40B4-BE49-F238E27FC236}">
                  <a16:creationId xmlns:a16="http://schemas.microsoft.com/office/drawing/2014/main" id="{1D991425-9A1B-4853-BAAD-6C0CA1565EB1}"/>
                </a:ext>
              </a:extLst>
            </p:cNvPr>
            <p:cNvSpPr>
              <a:spLocks/>
            </p:cNvSpPr>
            <p:nvPr/>
          </p:nvSpPr>
          <p:spPr bwMode="auto">
            <a:xfrm>
              <a:off x="3753" y="2718"/>
              <a:ext cx="415" cy="260"/>
            </a:xfrm>
            <a:custGeom>
              <a:avLst/>
              <a:gdLst>
                <a:gd name="T0" fmla="*/ 29 w 219"/>
                <a:gd name="T1" fmla="*/ 0 h 137"/>
                <a:gd name="T2" fmla="*/ 12 w 219"/>
                <a:gd name="T3" fmla="*/ 44 h 137"/>
                <a:gd name="T4" fmla="*/ 0 w 219"/>
                <a:gd name="T5" fmla="*/ 114 h 137"/>
                <a:gd name="T6" fmla="*/ 1 w 219"/>
                <a:gd name="T7" fmla="*/ 134 h 137"/>
                <a:gd name="T8" fmla="*/ 1 w 219"/>
                <a:gd name="T9" fmla="*/ 135 h 137"/>
                <a:gd name="T10" fmla="*/ 46 w 219"/>
                <a:gd name="T11" fmla="*/ 137 h 137"/>
                <a:gd name="T12" fmla="*/ 219 w 219"/>
                <a:gd name="T13" fmla="*/ 101 h 137"/>
                <a:gd name="T14" fmla="*/ 59 w 219"/>
                <a:gd name="T15" fmla="*/ 12 h 137"/>
                <a:gd name="T16" fmla="*/ 29 w 219"/>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37">
                  <a:moveTo>
                    <a:pt x="29" y="0"/>
                  </a:moveTo>
                  <a:cubicBezTo>
                    <a:pt x="22" y="15"/>
                    <a:pt x="17" y="30"/>
                    <a:pt x="12" y="44"/>
                  </a:cubicBezTo>
                  <a:cubicBezTo>
                    <a:pt x="4" y="70"/>
                    <a:pt x="0" y="93"/>
                    <a:pt x="0" y="114"/>
                  </a:cubicBezTo>
                  <a:cubicBezTo>
                    <a:pt x="0" y="121"/>
                    <a:pt x="0" y="128"/>
                    <a:pt x="1" y="134"/>
                  </a:cubicBezTo>
                  <a:cubicBezTo>
                    <a:pt x="1" y="135"/>
                    <a:pt x="1" y="135"/>
                    <a:pt x="1" y="135"/>
                  </a:cubicBezTo>
                  <a:cubicBezTo>
                    <a:pt x="16" y="136"/>
                    <a:pt x="31" y="137"/>
                    <a:pt x="46" y="137"/>
                  </a:cubicBezTo>
                  <a:cubicBezTo>
                    <a:pt x="107" y="137"/>
                    <a:pt x="166" y="124"/>
                    <a:pt x="219" y="101"/>
                  </a:cubicBezTo>
                  <a:cubicBezTo>
                    <a:pt x="172" y="69"/>
                    <a:pt x="119" y="39"/>
                    <a:pt x="59" y="12"/>
                  </a:cubicBezTo>
                  <a:cubicBezTo>
                    <a:pt x="49" y="8"/>
                    <a:pt x="39" y="4"/>
                    <a:pt x="29" y="0"/>
                  </a:cubicBezTo>
                </a:path>
              </a:pathLst>
            </a:cu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Slide Number Placeholder 3">
            <a:extLst>
              <a:ext uri="{FF2B5EF4-FFF2-40B4-BE49-F238E27FC236}">
                <a16:creationId xmlns:a16="http://schemas.microsoft.com/office/drawing/2014/main" id="{AC39937D-A797-4A74-B576-60C1722C1D93}"/>
              </a:ext>
            </a:extLst>
          </p:cNvPr>
          <p:cNvSpPr>
            <a:spLocks noGrp="1"/>
          </p:cNvSpPr>
          <p:nvPr>
            <p:ph type="sldNum" sz="quarter" idx="12"/>
          </p:nvPr>
        </p:nvSpPr>
        <p:spPr/>
        <p:txBody>
          <a:bodyPr/>
          <a:lstStyle/>
          <a:p>
            <a:fld id="{6445CA75-65CF-428D-AAFD-249FBBE0F4CE}" type="slidenum">
              <a:rPr lang="en-GB" smtClean="0"/>
              <a:t>‹#›</a:t>
            </a:fld>
            <a:endParaRPr lang="en-GB"/>
          </a:p>
        </p:txBody>
      </p:sp>
      <p:sp>
        <p:nvSpPr>
          <p:cNvPr id="3" name="Rectangle 2">
            <a:extLst>
              <a:ext uri="{FF2B5EF4-FFF2-40B4-BE49-F238E27FC236}">
                <a16:creationId xmlns:a16="http://schemas.microsoft.com/office/drawing/2014/main" id="{46A290BA-C0C6-45F8-9FFD-B16F677023B3}"/>
              </a:ext>
            </a:extLst>
          </p:cNvPr>
          <p:cNvSpPr/>
          <p:nvPr userDrawn="1"/>
        </p:nvSpPr>
        <p:spPr>
          <a:xfrm>
            <a:off x="0" y="0"/>
            <a:ext cx="3581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 </a:t>
            </a:r>
          </a:p>
        </p:txBody>
      </p:sp>
      <p:sp>
        <p:nvSpPr>
          <p:cNvPr id="47" name="TextBox 46">
            <a:extLst>
              <a:ext uri="{FF2B5EF4-FFF2-40B4-BE49-F238E27FC236}">
                <a16:creationId xmlns:a16="http://schemas.microsoft.com/office/drawing/2014/main" id="{4DD65989-293E-4D2C-8879-25FD4C3A0FD8}"/>
              </a:ext>
            </a:extLst>
          </p:cNvPr>
          <p:cNvSpPr txBox="1"/>
          <p:nvPr userDrawn="1"/>
        </p:nvSpPr>
        <p:spPr>
          <a:xfrm>
            <a:off x="599668" y="3133535"/>
            <a:ext cx="2260234" cy="590931"/>
          </a:xfrm>
          <a:prstGeom prst="rect">
            <a:avLst/>
          </a:prstGeom>
          <a:noFill/>
        </p:spPr>
        <p:txBody>
          <a:bodyPr wrap="none" lIns="0" tIns="0" rIns="0" bIns="0" rtlCol="0">
            <a:spAutoFit/>
          </a:bodyPr>
          <a:lstStyle/>
          <a:p>
            <a:pPr algn="l">
              <a:lnSpc>
                <a:spcPct val="80000"/>
              </a:lnSpc>
            </a:pPr>
            <a:r>
              <a:rPr lang="en-GB" sz="4800" b="1">
                <a:solidFill>
                  <a:schemeClr val="bg1"/>
                </a:solidFill>
              </a:rPr>
              <a:t>Agenda</a:t>
            </a:r>
          </a:p>
        </p:txBody>
      </p:sp>
      <p:sp>
        <p:nvSpPr>
          <p:cNvPr id="48" name="Rectangle 47">
            <a:extLst>
              <a:ext uri="{FF2B5EF4-FFF2-40B4-BE49-F238E27FC236}">
                <a16:creationId xmlns:a16="http://schemas.microsoft.com/office/drawing/2014/main" id="{73B616AA-57FC-4FAA-8064-65327F694B10}"/>
              </a:ext>
            </a:extLst>
          </p:cNvPr>
          <p:cNvSpPr/>
          <p:nvPr userDrawn="1"/>
        </p:nvSpPr>
        <p:spPr>
          <a:xfrm>
            <a:off x="3581400" y="0"/>
            <a:ext cx="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3" name="Text Placeholder 62">
            <a:extLst>
              <a:ext uri="{FF2B5EF4-FFF2-40B4-BE49-F238E27FC236}">
                <a16:creationId xmlns:a16="http://schemas.microsoft.com/office/drawing/2014/main" id="{FAE739D0-59DC-4D53-BB13-173764FCE0EF}"/>
              </a:ext>
            </a:extLst>
          </p:cNvPr>
          <p:cNvSpPr>
            <a:spLocks noGrp="1" noChangeAspect="1"/>
          </p:cNvSpPr>
          <p:nvPr>
            <p:ph type="body" sz="quarter" idx="13" hasCustomPrompt="1"/>
          </p:nvPr>
        </p:nvSpPr>
        <p:spPr>
          <a:xfrm>
            <a:off x="4425556" y="728711"/>
            <a:ext cx="540000" cy="540000"/>
          </a:xfrm>
          <a:blipFill>
            <a:blip r:embed="rId2"/>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65" name="Text Placeholder 64">
            <a:extLst>
              <a:ext uri="{FF2B5EF4-FFF2-40B4-BE49-F238E27FC236}">
                <a16:creationId xmlns:a16="http://schemas.microsoft.com/office/drawing/2014/main" id="{797E6425-1FC3-427E-B48C-71990C5D5B9B}"/>
              </a:ext>
            </a:extLst>
          </p:cNvPr>
          <p:cNvSpPr>
            <a:spLocks noGrp="1"/>
          </p:cNvSpPr>
          <p:nvPr>
            <p:ph type="body" sz="quarter" idx="14" hasCustomPrompt="1"/>
          </p:nvPr>
        </p:nvSpPr>
        <p:spPr>
          <a:xfrm>
            <a:off x="5263223" y="832512"/>
            <a:ext cx="6341402" cy="332399"/>
          </a:xfr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1</a:t>
            </a:r>
            <a:endParaRPr lang="en-GB"/>
          </a:p>
        </p:txBody>
      </p:sp>
      <p:sp>
        <p:nvSpPr>
          <p:cNvPr id="84" name="Text Placeholder 62">
            <a:extLst>
              <a:ext uri="{FF2B5EF4-FFF2-40B4-BE49-F238E27FC236}">
                <a16:creationId xmlns:a16="http://schemas.microsoft.com/office/drawing/2014/main" id="{50EABB97-F686-47AF-ACFC-C56BBB7788CE}"/>
              </a:ext>
            </a:extLst>
          </p:cNvPr>
          <p:cNvSpPr>
            <a:spLocks noGrp="1" noChangeAspect="1"/>
          </p:cNvSpPr>
          <p:nvPr>
            <p:ph type="body" sz="quarter" idx="15" hasCustomPrompt="1"/>
          </p:nvPr>
        </p:nvSpPr>
        <p:spPr>
          <a:xfrm>
            <a:off x="4425556" y="1543451"/>
            <a:ext cx="540000" cy="540000"/>
          </a:xfrm>
          <a:blipFill>
            <a:blip r:embed="rId2"/>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5" name="Text Placeholder 64">
            <a:extLst>
              <a:ext uri="{FF2B5EF4-FFF2-40B4-BE49-F238E27FC236}">
                <a16:creationId xmlns:a16="http://schemas.microsoft.com/office/drawing/2014/main" id="{6E9E97E2-6513-4B48-BFBA-6997610576D2}"/>
              </a:ext>
            </a:extLst>
          </p:cNvPr>
          <p:cNvSpPr>
            <a:spLocks noGrp="1"/>
          </p:cNvSpPr>
          <p:nvPr>
            <p:ph type="body" sz="quarter" idx="16" hasCustomPrompt="1"/>
          </p:nvPr>
        </p:nvSpPr>
        <p:spPr>
          <a:xfrm>
            <a:off x="5263223" y="1647252"/>
            <a:ext cx="6341402" cy="332399"/>
          </a:xfr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2</a:t>
            </a:r>
            <a:endParaRPr lang="en-GB"/>
          </a:p>
        </p:txBody>
      </p:sp>
      <p:sp>
        <p:nvSpPr>
          <p:cNvPr id="86" name="Text Placeholder 62">
            <a:extLst>
              <a:ext uri="{FF2B5EF4-FFF2-40B4-BE49-F238E27FC236}">
                <a16:creationId xmlns:a16="http://schemas.microsoft.com/office/drawing/2014/main" id="{0440E411-51DA-48CF-9FAE-73B40EA2EDD7}"/>
              </a:ext>
            </a:extLst>
          </p:cNvPr>
          <p:cNvSpPr>
            <a:spLocks noGrp="1" noChangeAspect="1"/>
          </p:cNvSpPr>
          <p:nvPr>
            <p:ph type="body" sz="quarter" idx="17" hasCustomPrompt="1"/>
          </p:nvPr>
        </p:nvSpPr>
        <p:spPr>
          <a:xfrm>
            <a:off x="4425556" y="2358191"/>
            <a:ext cx="540000" cy="540000"/>
          </a:xfrm>
          <a:blipFill>
            <a:blip r:embed="rId2"/>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7" name="Text Placeholder 64">
            <a:extLst>
              <a:ext uri="{FF2B5EF4-FFF2-40B4-BE49-F238E27FC236}">
                <a16:creationId xmlns:a16="http://schemas.microsoft.com/office/drawing/2014/main" id="{FE9A8C91-C9A5-42F2-A755-5A6B1893C76A}"/>
              </a:ext>
            </a:extLst>
          </p:cNvPr>
          <p:cNvSpPr>
            <a:spLocks noGrp="1"/>
          </p:cNvSpPr>
          <p:nvPr>
            <p:ph type="body" sz="quarter" idx="18" hasCustomPrompt="1"/>
          </p:nvPr>
        </p:nvSpPr>
        <p:spPr>
          <a:xfrm>
            <a:off x="5263223" y="2461992"/>
            <a:ext cx="6341402" cy="332399"/>
          </a:xfr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3</a:t>
            </a:r>
            <a:endParaRPr lang="en-GB"/>
          </a:p>
        </p:txBody>
      </p:sp>
      <p:sp>
        <p:nvSpPr>
          <p:cNvPr id="88" name="Text Placeholder 62">
            <a:extLst>
              <a:ext uri="{FF2B5EF4-FFF2-40B4-BE49-F238E27FC236}">
                <a16:creationId xmlns:a16="http://schemas.microsoft.com/office/drawing/2014/main" id="{570F21BA-FC0F-419D-B97E-940262004634}"/>
              </a:ext>
            </a:extLst>
          </p:cNvPr>
          <p:cNvSpPr>
            <a:spLocks noGrp="1" noChangeAspect="1"/>
          </p:cNvSpPr>
          <p:nvPr>
            <p:ph type="body" sz="quarter" idx="19" hasCustomPrompt="1"/>
          </p:nvPr>
        </p:nvSpPr>
        <p:spPr>
          <a:xfrm>
            <a:off x="4425556" y="3172931"/>
            <a:ext cx="540000" cy="540000"/>
          </a:xfrm>
          <a:blipFill>
            <a:blip r:embed="rId2"/>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9" name="Text Placeholder 64">
            <a:extLst>
              <a:ext uri="{FF2B5EF4-FFF2-40B4-BE49-F238E27FC236}">
                <a16:creationId xmlns:a16="http://schemas.microsoft.com/office/drawing/2014/main" id="{32BE0D7B-A15F-4B43-9284-64A5101836F6}"/>
              </a:ext>
            </a:extLst>
          </p:cNvPr>
          <p:cNvSpPr>
            <a:spLocks noGrp="1"/>
          </p:cNvSpPr>
          <p:nvPr>
            <p:ph type="body" sz="quarter" idx="20" hasCustomPrompt="1"/>
          </p:nvPr>
        </p:nvSpPr>
        <p:spPr>
          <a:xfrm>
            <a:off x="5263223" y="3276732"/>
            <a:ext cx="6341402" cy="332399"/>
          </a:xfr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4</a:t>
            </a:r>
            <a:endParaRPr lang="en-GB"/>
          </a:p>
        </p:txBody>
      </p:sp>
      <p:sp>
        <p:nvSpPr>
          <p:cNvPr id="90" name="Text Placeholder 62">
            <a:extLst>
              <a:ext uri="{FF2B5EF4-FFF2-40B4-BE49-F238E27FC236}">
                <a16:creationId xmlns:a16="http://schemas.microsoft.com/office/drawing/2014/main" id="{F46FBB1D-926C-4943-A441-A13CFABDFCC3}"/>
              </a:ext>
            </a:extLst>
          </p:cNvPr>
          <p:cNvSpPr>
            <a:spLocks noGrp="1" noChangeAspect="1"/>
          </p:cNvSpPr>
          <p:nvPr>
            <p:ph type="body" sz="quarter" idx="21" hasCustomPrompt="1"/>
          </p:nvPr>
        </p:nvSpPr>
        <p:spPr>
          <a:xfrm>
            <a:off x="4425556" y="3987671"/>
            <a:ext cx="540000" cy="540000"/>
          </a:xfrm>
          <a:blipFill>
            <a:blip r:embed="rId2"/>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1" name="Text Placeholder 64">
            <a:extLst>
              <a:ext uri="{FF2B5EF4-FFF2-40B4-BE49-F238E27FC236}">
                <a16:creationId xmlns:a16="http://schemas.microsoft.com/office/drawing/2014/main" id="{82622A38-ACF6-40CC-A063-B7A5A8E8B068}"/>
              </a:ext>
            </a:extLst>
          </p:cNvPr>
          <p:cNvSpPr>
            <a:spLocks noGrp="1"/>
          </p:cNvSpPr>
          <p:nvPr>
            <p:ph type="body" sz="quarter" idx="22" hasCustomPrompt="1"/>
          </p:nvPr>
        </p:nvSpPr>
        <p:spPr>
          <a:xfrm>
            <a:off x="5263223" y="4091472"/>
            <a:ext cx="6341402" cy="332399"/>
          </a:xfr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5</a:t>
            </a:r>
            <a:endParaRPr lang="en-GB"/>
          </a:p>
        </p:txBody>
      </p:sp>
      <p:sp>
        <p:nvSpPr>
          <p:cNvPr id="92" name="Text Placeholder 62">
            <a:extLst>
              <a:ext uri="{FF2B5EF4-FFF2-40B4-BE49-F238E27FC236}">
                <a16:creationId xmlns:a16="http://schemas.microsoft.com/office/drawing/2014/main" id="{FB31DE5F-3DEE-42DA-B448-4568DBD5BB9A}"/>
              </a:ext>
            </a:extLst>
          </p:cNvPr>
          <p:cNvSpPr>
            <a:spLocks noGrp="1" noChangeAspect="1"/>
          </p:cNvSpPr>
          <p:nvPr>
            <p:ph type="body" sz="quarter" idx="23" hasCustomPrompt="1"/>
          </p:nvPr>
        </p:nvSpPr>
        <p:spPr>
          <a:xfrm>
            <a:off x="4425556" y="4802411"/>
            <a:ext cx="540000" cy="540000"/>
          </a:xfrm>
          <a:blipFill>
            <a:blip r:embed="rId2"/>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3" name="Text Placeholder 64">
            <a:extLst>
              <a:ext uri="{FF2B5EF4-FFF2-40B4-BE49-F238E27FC236}">
                <a16:creationId xmlns:a16="http://schemas.microsoft.com/office/drawing/2014/main" id="{65DAB8F3-C4EB-410A-A6D4-F30B0AA50BFA}"/>
              </a:ext>
            </a:extLst>
          </p:cNvPr>
          <p:cNvSpPr>
            <a:spLocks noGrp="1"/>
          </p:cNvSpPr>
          <p:nvPr>
            <p:ph type="body" sz="quarter" idx="24" hasCustomPrompt="1"/>
          </p:nvPr>
        </p:nvSpPr>
        <p:spPr>
          <a:xfrm>
            <a:off x="5263223" y="4906212"/>
            <a:ext cx="6341402" cy="332399"/>
          </a:xfr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6</a:t>
            </a:r>
            <a:endParaRPr lang="en-GB"/>
          </a:p>
        </p:txBody>
      </p:sp>
      <p:sp>
        <p:nvSpPr>
          <p:cNvPr id="94" name="Text Placeholder 62">
            <a:extLst>
              <a:ext uri="{FF2B5EF4-FFF2-40B4-BE49-F238E27FC236}">
                <a16:creationId xmlns:a16="http://schemas.microsoft.com/office/drawing/2014/main" id="{40B27771-5342-48F3-B10D-7C1072E4C1D4}"/>
              </a:ext>
            </a:extLst>
          </p:cNvPr>
          <p:cNvSpPr>
            <a:spLocks noGrp="1" noChangeAspect="1"/>
          </p:cNvSpPr>
          <p:nvPr>
            <p:ph type="body" sz="quarter" idx="25" hasCustomPrompt="1"/>
          </p:nvPr>
        </p:nvSpPr>
        <p:spPr>
          <a:xfrm>
            <a:off x="4425556" y="5617151"/>
            <a:ext cx="540000" cy="540000"/>
          </a:xfrm>
          <a:blipFill>
            <a:blip r:embed="rId2"/>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5" name="Text Placeholder 64">
            <a:extLst>
              <a:ext uri="{FF2B5EF4-FFF2-40B4-BE49-F238E27FC236}">
                <a16:creationId xmlns:a16="http://schemas.microsoft.com/office/drawing/2014/main" id="{4093FA1C-3944-439B-8CA8-174326DBCEE0}"/>
              </a:ext>
            </a:extLst>
          </p:cNvPr>
          <p:cNvSpPr>
            <a:spLocks noGrp="1"/>
          </p:cNvSpPr>
          <p:nvPr>
            <p:ph type="body" sz="quarter" idx="26" hasCustomPrompt="1"/>
          </p:nvPr>
        </p:nvSpPr>
        <p:spPr>
          <a:xfrm>
            <a:off x="5263223" y="5720952"/>
            <a:ext cx="6341402" cy="332399"/>
          </a:xfr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7</a:t>
            </a:r>
            <a:endParaRPr lang="en-GB"/>
          </a:p>
        </p:txBody>
      </p:sp>
      <p:sp>
        <p:nvSpPr>
          <p:cNvPr id="125" name="Footer Placeholder 4">
            <a:extLst>
              <a:ext uri="{FF2B5EF4-FFF2-40B4-BE49-F238E27FC236}">
                <a16:creationId xmlns:a16="http://schemas.microsoft.com/office/drawing/2014/main" id="{A61C5876-D72C-4BCA-847D-EC9A2ADDCC01}"/>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pic>
        <p:nvPicPr>
          <p:cNvPr id="31" name="Picture 30">
            <a:extLst>
              <a:ext uri="{FF2B5EF4-FFF2-40B4-BE49-F238E27FC236}">
                <a16:creationId xmlns:a16="http://schemas.microsoft.com/office/drawing/2014/main" id="{4BE8A1E4-0391-614D-AB0B-7E8BD425F0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64704" y="5803167"/>
            <a:ext cx="783145" cy="828429"/>
          </a:xfrm>
          <a:prstGeom prst="rect">
            <a:avLst/>
          </a:prstGeom>
        </p:spPr>
      </p:pic>
    </p:spTree>
    <p:extLst>
      <p:ext uri="{BB962C8B-B14F-4D97-AF65-F5344CB8AC3E}">
        <p14:creationId xmlns:p14="http://schemas.microsoft.com/office/powerpoint/2010/main" val="27185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11D287-D165-4BC7-AD0A-6C1F8ACE2230}"/>
              </a:ext>
            </a:extLst>
          </p:cNvPr>
          <p:cNvSpPr/>
          <p:nvPr userDrawn="1"/>
        </p:nvSpPr>
        <p:spPr>
          <a:xfrm>
            <a:off x="0" y="1442242"/>
            <a:ext cx="12204700" cy="3960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BB65DF1F-030D-46F3-993A-B1C1FE6042D9}"/>
              </a:ext>
            </a:extLst>
          </p:cNvPr>
          <p:cNvSpPr>
            <a:spLocks/>
          </p:cNvSpPr>
          <p:nvPr userDrawn="1"/>
        </p:nvSpPr>
        <p:spPr bwMode="auto">
          <a:xfrm>
            <a:off x="8855787" y="1909382"/>
            <a:ext cx="3348913" cy="3506376"/>
          </a:xfrm>
          <a:custGeom>
            <a:avLst/>
            <a:gdLst>
              <a:gd name="connsiteX0" fmla="*/ 1715698 w 4997428"/>
              <a:gd name="connsiteY0" fmla="*/ 3352613 h 5232402"/>
              <a:gd name="connsiteX1" fmla="*/ 2156976 w 4997428"/>
              <a:gd name="connsiteY1" fmla="*/ 4593909 h 5232402"/>
              <a:gd name="connsiteX2" fmla="*/ 2675550 w 4997428"/>
              <a:gd name="connsiteY2" fmla="*/ 5232402 h 5232402"/>
              <a:gd name="connsiteX3" fmla="*/ 1556212 w 4997428"/>
              <a:gd name="connsiteY3" fmla="*/ 5232402 h 5232402"/>
              <a:gd name="connsiteX4" fmla="*/ 33267 w 4997428"/>
              <a:gd name="connsiteY4" fmla="*/ 4501998 h 5232402"/>
              <a:gd name="connsiteX5" fmla="*/ 32778 w 4997428"/>
              <a:gd name="connsiteY5" fmla="*/ 4501509 h 5232402"/>
              <a:gd name="connsiteX6" fmla="*/ 0 w 4997428"/>
              <a:gd name="connsiteY6" fmla="*/ 4392486 h 5232402"/>
              <a:gd name="connsiteX7" fmla="*/ 77786 w 4997428"/>
              <a:gd name="connsiteY7" fmla="*/ 4231641 h 5232402"/>
              <a:gd name="connsiteX8" fmla="*/ 150191 w 4997428"/>
              <a:gd name="connsiteY8" fmla="*/ 4183240 h 5232402"/>
              <a:gd name="connsiteX9" fmla="*/ 150680 w 4997428"/>
              <a:gd name="connsiteY9" fmla="*/ 4182752 h 5232402"/>
              <a:gd name="connsiteX10" fmla="*/ 151170 w 4997428"/>
              <a:gd name="connsiteY10" fmla="*/ 4182263 h 5232402"/>
              <a:gd name="connsiteX11" fmla="*/ 300382 w 4997428"/>
              <a:gd name="connsiteY11" fmla="*/ 4080573 h 5232402"/>
              <a:gd name="connsiteX12" fmla="*/ 353707 w 4997428"/>
              <a:gd name="connsiteY12" fmla="*/ 4045862 h 5232402"/>
              <a:gd name="connsiteX13" fmla="*/ 1076776 w 4997428"/>
              <a:gd name="connsiteY13" fmla="*/ 3635682 h 5232402"/>
              <a:gd name="connsiteX14" fmla="*/ 1715698 w 4997428"/>
              <a:gd name="connsiteY14" fmla="*/ 3352613 h 5232402"/>
              <a:gd name="connsiteX15" fmla="*/ 863321 w 4997428"/>
              <a:gd name="connsiteY15" fmla="*/ 2153521 h 5232402"/>
              <a:gd name="connsiteX16" fmla="*/ 947042 w 4997428"/>
              <a:gd name="connsiteY16" fmla="*/ 2154010 h 5232402"/>
              <a:gd name="connsiteX17" fmla="*/ 1593308 w 4997428"/>
              <a:gd name="connsiteY17" fmla="*/ 2189739 h 5232402"/>
              <a:gd name="connsiteX18" fmla="*/ 1677518 w 4997428"/>
              <a:gd name="connsiteY18" fmla="*/ 3136317 h 5232402"/>
              <a:gd name="connsiteX19" fmla="*/ 974949 w 4997428"/>
              <a:gd name="connsiteY19" fmla="*/ 3444665 h 5232402"/>
              <a:gd name="connsiteX20" fmla="*/ 428560 w 4997428"/>
              <a:gd name="connsiteY20" fmla="*/ 2363980 h 5232402"/>
              <a:gd name="connsiteX21" fmla="*/ 460384 w 4997428"/>
              <a:gd name="connsiteY21" fmla="*/ 2250430 h 5232402"/>
              <a:gd name="connsiteX22" fmla="*/ 616075 w 4997428"/>
              <a:gd name="connsiteY22" fmla="*/ 2157926 h 5232402"/>
              <a:gd name="connsiteX23" fmla="*/ 863321 w 4997428"/>
              <a:gd name="connsiteY23" fmla="*/ 2153521 h 5232402"/>
              <a:gd name="connsiteX24" fmla="*/ 3345492 w 4997428"/>
              <a:gd name="connsiteY24" fmla="*/ 1662983 h 5232402"/>
              <a:gd name="connsiteX25" fmla="*/ 3391977 w 4997428"/>
              <a:gd name="connsiteY25" fmla="*/ 1682541 h 5232402"/>
              <a:gd name="connsiteX26" fmla="*/ 3439930 w 4997428"/>
              <a:gd name="connsiteY26" fmla="*/ 1722147 h 5232402"/>
              <a:gd name="connsiteX27" fmla="*/ 3577428 w 4997428"/>
              <a:gd name="connsiteY27" fmla="*/ 1839987 h 5232402"/>
              <a:gd name="connsiteX28" fmla="*/ 4022218 w 4997428"/>
              <a:gd name="connsiteY28" fmla="*/ 2282497 h 5232402"/>
              <a:gd name="connsiteX29" fmla="*/ 4935285 w 4997428"/>
              <a:gd name="connsiteY29" fmla="*/ 3795833 h 5232402"/>
              <a:gd name="connsiteX30" fmla="*/ 4997428 w 4997428"/>
              <a:gd name="connsiteY30" fmla="*/ 4005598 h 5232402"/>
              <a:gd name="connsiteX31" fmla="*/ 4997428 w 4997428"/>
              <a:gd name="connsiteY31" fmla="*/ 5232402 h 5232402"/>
              <a:gd name="connsiteX32" fmla="*/ 3778538 w 4997428"/>
              <a:gd name="connsiteY32" fmla="*/ 5232402 h 5232402"/>
              <a:gd name="connsiteX33" fmla="*/ 3309772 w 4997428"/>
              <a:gd name="connsiteY33" fmla="*/ 4529764 h 5232402"/>
              <a:gd name="connsiteX34" fmla="*/ 3134596 w 4997428"/>
              <a:gd name="connsiteY34" fmla="*/ 3215925 h 5232402"/>
              <a:gd name="connsiteX35" fmla="*/ 3263287 w 4997428"/>
              <a:gd name="connsiteY35" fmla="*/ 1857590 h 5232402"/>
              <a:gd name="connsiteX36" fmla="*/ 3286774 w 4997428"/>
              <a:gd name="connsiteY36" fmla="*/ 1742195 h 5232402"/>
              <a:gd name="connsiteX37" fmla="*/ 3345492 w 4997428"/>
              <a:gd name="connsiteY37" fmla="*/ 1662983 h 5232402"/>
              <a:gd name="connsiteX38" fmla="*/ 1985716 w 4997428"/>
              <a:gd name="connsiteY38" fmla="*/ 829675 h 5232402"/>
              <a:gd name="connsiteX39" fmla="*/ 2042469 w 4997428"/>
              <a:gd name="connsiteY39" fmla="*/ 842388 h 5232402"/>
              <a:gd name="connsiteX40" fmla="*/ 2043448 w 4997428"/>
              <a:gd name="connsiteY40" fmla="*/ 842877 h 5232402"/>
              <a:gd name="connsiteX41" fmla="*/ 2043937 w 4997428"/>
              <a:gd name="connsiteY41" fmla="*/ 842877 h 5232402"/>
              <a:gd name="connsiteX42" fmla="*/ 2127599 w 4997428"/>
              <a:gd name="connsiteY42" fmla="*/ 878572 h 5232402"/>
              <a:gd name="connsiteX43" fmla="*/ 2337487 w 4997428"/>
              <a:gd name="connsiteY43" fmla="*/ 973433 h 5232402"/>
              <a:gd name="connsiteX44" fmla="*/ 2367820 w 4997428"/>
              <a:gd name="connsiteY44" fmla="*/ 987614 h 5232402"/>
              <a:gd name="connsiteX45" fmla="*/ 3151109 w 4997428"/>
              <a:gd name="connsiteY45" fmla="*/ 1421823 h 5232402"/>
              <a:gd name="connsiteX46" fmla="*/ 3235749 w 4997428"/>
              <a:gd name="connsiteY46" fmla="*/ 1474632 h 5232402"/>
              <a:gd name="connsiteX47" fmla="*/ 3077722 w 4997428"/>
              <a:gd name="connsiteY47" fmla="*/ 1695160 h 5232402"/>
              <a:gd name="connsiteX48" fmla="*/ 3075765 w 4997428"/>
              <a:gd name="connsiteY48" fmla="*/ 1705428 h 5232402"/>
              <a:gd name="connsiteX49" fmla="*/ 2920183 w 4997428"/>
              <a:gd name="connsiteY49" fmla="*/ 3215871 h 5232402"/>
              <a:gd name="connsiteX50" fmla="*/ 3104141 w 4997428"/>
              <a:gd name="connsiteY50" fmla="*/ 4592334 h 5232402"/>
              <a:gd name="connsiteX51" fmla="*/ 3470100 w 4997428"/>
              <a:gd name="connsiteY51" fmla="*/ 5232402 h 5232402"/>
              <a:gd name="connsiteX52" fmla="*/ 3038092 w 4997428"/>
              <a:gd name="connsiteY52" fmla="*/ 5232402 h 5232402"/>
              <a:gd name="connsiteX53" fmla="*/ 2341890 w 4997428"/>
              <a:gd name="connsiteY53" fmla="*/ 4487205 h 5232402"/>
              <a:gd name="connsiteX54" fmla="*/ 1804694 w 4997428"/>
              <a:gd name="connsiteY54" fmla="*/ 1983166 h 5232402"/>
              <a:gd name="connsiteX55" fmla="*/ 1838941 w 4997428"/>
              <a:gd name="connsiteY55" fmla="*/ 1229656 h 5232402"/>
              <a:gd name="connsiteX56" fmla="*/ 1870743 w 4997428"/>
              <a:gd name="connsiteY56" fmla="*/ 939205 h 5232402"/>
              <a:gd name="connsiteX57" fmla="*/ 1985716 w 4997428"/>
              <a:gd name="connsiteY57" fmla="*/ 829675 h 5232402"/>
              <a:gd name="connsiteX58" fmla="*/ 3454840 w 4997428"/>
              <a:gd name="connsiteY58" fmla="*/ 225284 h 5232402"/>
              <a:gd name="connsiteX59" fmla="*/ 3475877 w 4997428"/>
              <a:gd name="connsiteY59" fmla="*/ 226752 h 5232402"/>
              <a:gd name="connsiteX60" fmla="*/ 3476366 w 4997428"/>
              <a:gd name="connsiteY60" fmla="*/ 227241 h 5232402"/>
              <a:gd name="connsiteX61" fmla="*/ 3477345 w 4997428"/>
              <a:gd name="connsiteY61" fmla="*/ 227241 h 5232402"/>
              <a:gd name="connsiteX62" fmla="*/ 3527736 w 4997428"/>
              <a:gd name="connsiteY62" fmla="*/ 247791 h 5232402"/>
              <a:gd name="connsiteX63" fmla="*/ 3528226 w 4997428"/>
              <a:gd name="connsiteY63" fmla="*/ 248280 h 5232402"/>
              <a:gd name="connsiteX64" fmla="*/ 3529204 w 4997428"/>
              <a:gd name="connsiteY64" fmla="*/ 248769 h 5232402"/>
              <a:gd name="connsiteX65" fmla="*/ 3826172 w 4997428"/>
              <a:gd name="connsiteY65" fmla="*/ 449371 h 5232402"/>
              <a:gd name="connsiteX66" fmla="*/ 4276762 w 4997428"/>
              <a:gd name="connsiteY66" fmla="*/ 798712 h 5232402"/>
              <a:gd name="connsiteX67" fmla="*/ 3902494 w 4997428"/>
              <a:gd name="connsiteY67" fmla="*/ 1684785 h 5232402"/>
              <a:gd name="connsiteX68" fmla="*/ 3130963 w 4997428"/>
              <a:gd name="connsiteY68" fmla="*/ 1155881 h 5232402"/>
              <a:gd name="connsiteX69" fmla="*/ 3342314 w 4997428"/>
              <a:gd name="connsiteY69" fmla="*/ 323139 h 5232402"/>
              <a:gd name="connsiteX70" fmla="*/ 3345250 w 4997428"/>
              <a:gd name="connsiteY70" fmla="*/ 314332 h 5232402"/>
              <a:gd name="connsiteX71" fmla="*/ 3454840 w 4997428"/>
              <a:gd name="connsiteY71" fmla="*/ 225284 h 5232402"/>
              <a:gd name="connsiteX72" fmla="*/ 4997428 w 4997428"/>
              <a:gd name="connsiteY72" fmla="*/ 0 h 5232402"/>
              <a:gd name="connsiteX73" fmla="*/ 4996450 w 4997428"/>
              <a:gd name="connsiteY73" fmla="*/ 3311432 h 5232402"/>
              <a:gd name="connsiteX74" fmla="*/ 4030887 w 4997428"/>
              <a:gd name="connsiteY74" fmla="*/ 1977273 h 5232402"/>
              <a:gd name="connsiteX75" fmla="*/ 4879116 w 4997428"/>
              <a:gd name="connsiteY75" fmla="*/ 134003 h 5232402"/>
              <a:gd name="connsiteX76" fmla="*/ 4930450 w 4997428"/>
              <a:gd name="connsiteY76" fmla="*/ 52819 h 5232402"/>
              <a:gd name="connsiteX77" fmla="*/ 4997428 w 4997428"/>
              <a:gd name="connsiteY77" fmla="*/ 0 h 52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7428" h="5232402">
                <a:moveTo>
                  <a:pt x="1715698" y="3352613"/>
                </a:moveTo>
                <a:cubicBezTo>
                  <a:pt x="1810607" y="3830261"/>
                  <a:pt x="1959330" y="4247774"/>
                  <a:pt x="2156976" y="4593909"/>
                </a:cubicBezTo>
                <a:cubicBezTo>
                  <a:pt x="2304231" y="4852533"/>
                  <a:pt x="2477905" y="5065201"/>
                  <a:pt x="2675550" y="5232402"/>
                </a:cubicBezTo>
                <a:cubicBezTo>
                  <a:pt x="2675550" y="5232402"/>
                  <a:pt x="2675550" y="5232402"/>
                  <a:pt x="1556212" y="5232402"/>
                </a:cubicBezTo>
                <a:cubicBezTo>
                  <a:pt x="445191" y="4978667"/>
                  <a:pt x="81700" y="456359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cubicBezTo>
                  <a:pt x="4997428" y="4005598"/>
                  <a:pt x="4997428" y="4005598"/>
                  <a:pt x="4997428" y="5232402"/>
                </a:cubicBezTo>
                <a:cubicBezTo>
                  <a:pt x="4997428" y="5232402"/>
                  <a:pt x="4997428" y="5232402"/>
                  <a:pt x="3778538" y="5232402"/>
                </a:cubicBezTo>
                <a:cubicBezTo>
                  <a:pt x="3580364" y="5068600"/>
                  <a:pt x="3405189" y="4836343"/>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91228" y="4868116"/>
                  <a:pt x="3328218" y="5076419"/>
                  <a:pt x="3470100" y="5232402"/>
                </a:cubicBezTo>
                <a:cubicBezTo>
                  <a:pt x="3470100" y="5232402"/>
                  <a:pt x="3470100" y="5232402"/>
                  <a:pt x="3038092" y="5232402"/>
                </a:cubicBezTo>
                <a:cubicBezTo>
                  <a:pt x="2771451" y="5072997"/>
                  <a:pt x="2534165" y="4821663"/>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noFill/>
          <a:ln>
            <a:solidFill>
              <a:schemeClr val="bg1">
                <a:alpha val="80000"/>
              </a:schemeClr>
            </a:solidFill>
          </a:ln>
        </p:spPr>
        <p:txBody>
          <a:bodyPr vert="horz" wrap="square" lIns="91440" tIns="45720" rIns="91440" bIns="45720" numCol="1" anchor="t" anchorCtr="0" compatLnSpc="1">
            <a:prstTxWarp prst="textNoShape">
              <a:avLst/>
            </a:prstTxWarp>
            <a:noAutofit/>
          </a:bodyPr>
          <a:lstStyle/>
          <a:p>
            <a:endParaRPr lang="en-GB"/>
          </a:p>
        </p:txBody>
      </p:sp>
      <p:sp>
        <p:nvSpPr>
          <p:cNvPr id="9" name="Rectangle 8">
            <a:extLst>
              <a:ext uri="{FF2B5EF4-FFF2-40B4-BE49-F238E27FC236}">
                <a16:creationId xmlns:a16="http://schemas.microsoft.com/office/drawing/2014/main" id="{C7BA48F4-1AFA-43EE-B631-A50D560EF80E}"/>
              </a:ext>
            </a:extLst>
          </p:cNvPr>
          <p:cNvSpPr/>
          <p:nvPr userDrawn="1"/>
        </p:nvSpPr>
        <p:spPr>
          <a:xfrm>
            <a:off x="0" y="5338551"/>
            <a:ext cx="12192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Slide Number Placeholder 6">
            <a:extLst>
              <a:ext uri="{FF2B5EF4-FFF2-40B4-BE49-F238E27FC236}">
                <a16:creationId xmlns:a16="http://schemas.microsoft.com/office/drawing/2014/main" id="{FCA175EE-CBAD-40B8-B774-293E97D267D1}"/>
              </a:ext>
            </a:extLst>
          </p:cNvPr>
          <p:cNvSpPr>
            <a:spLocks noGrp="1"/>
          </p:cNvSpPr>
          <p:nvPr>
            <p:ph type="sldNum" sz="quarter" idx="11"/>
          </p:nvPr>
        </p:nvSpPr>
        <p:spPr/>
        <p:txBody>
          <a:bodyPr/>
          <a:lstStyle/>
          <a:p>
            <a:fld id="{6445CA75-65CF-428D-AAFD-249FBBE0F4CE}" type="slidenum">
              <a:rPr lang="en-GB" smtClean="0"/>
              <a:pPr/>
              <a:t>‹#›</a:t>
            </a:fld>
            <a:endParaRPr lang="en-GB"/>
          </a:p>
        </p:txBody>
      </p:sp>
      <p:sp>
        <p:nvSpPr>
          <p:cNvPr id="4" name="Text Placeholder 3">
            <a:extLst>
              <a:ext uri="{FF2B5EF4-FFF2-40B4-BE49-F238E27FC236}">
                <a16:creationId xmlns:a16="http://schemas.microsoft.com/office/drawing/2014/main" id="{BBABE757-02F2-4120-86A6-75C90458280C}"/>
              </a:ext>
            </a:extLst>
          </p:cNvPr>
          <p:cNvSpPr>
            <a:spLocks noGrp="1"/>
          </p:cNvSpPr>
          <p:nvPr>
            <p:ph type="body" sz="quarter" idx="12" hasCustomPrompt="1"/>
          </p:nvPr>
        </p:nvSpPr>
        <p:spPr>
          <a:xfrm>
            <a:off x="593276" y="2886092"/>
            <a:ext cx="6408000" cy="1073114"/>
          </a:xfrm>
        </p:spPr>
        <p:txBody>
          <a:bodyPr anchor="ctr">
            <a:spAutoFit/>
          </a:bodyPr>
          <a:lstStyle>
            <a:lvl1pPr>
              <a:spcAft>
                <a:spcPts val="1600"/>
              </a:spcAft>
              <a:defRPr sz="2000" b="0">
                <a:solidFill>
                  <a:schemeClr val="bg1"/>
                </a:solidFill>
              </a:defRPr>
            </a:lvl1pPr>
            <a:lvl2pPr>
              <a:lnSpc>
                <a:spcPct val="80000"/>
              </a:lnSpc>
              <a:spcAft>
                <a:spcPts val="0"/>
              </a:spcAft>
              <a:defRPr sz="4800" b="1">
                <a:solidFill>
                  <a:schemeClr val="bg1"/>
                </a:solidFill>
              </a:defRPr>
            </a:lvl2pPr>
          </a:lstStyle>
          <a:p>
            <a:pPr lvl="0"/>
            <a:r>
              <a:rPr lang="en-US"/>
              <a:t>First level (Section number)</a:t>
            </a:r>
          </a:p>
          <a:p>
            <a:pPr lvl="1"/>
            <a:r>
              <a:rPr lang="en-US"/>
              <a:t>Divider title goes here</a:t>
            </a:r>
          </a:p>
        </p:txBody>
      </p:sp>
    </p:spTree>
    <p:extLst>
      <p:ext uri="{BB962C8B-B14F-4D97-AF65-F5344CB8AC3E}">
        <p14:creationId xmlns:p14="http://schemas.microsoft.com/office/powerpoint/2010/main" val="295339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4"/>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childTnLst>
                </p:cTn>
              </p:par>
            </p:tnLst>
          </p:tmpl>
        </p:tmplLst>
      </p:bldP>
      <p:bldP spid="4"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userDrawn="1">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4FAFE0EF-6D08-4FD2-A682-B9FB8E641E2A}"/>
              </a:ext>
            </a:extLst>
          </p:cNvPr>
          <p:cNvSpPr>
            <a:spLocks noGrp="1"/>
          </p:cNvSpPr>
          <p:nvPr>
            <p:ph type="sldNum" sz="quarter" idx="11"/>
          </p:nvPr>
        </p:nvSpPr>
        <p:spPr/>
        <p:txBody>
          <a:bodyPr/>
          <a:lstStyle/>
          <a:p>
            <a:fld id="{6445CA75-65CF-428D-AAFD-249FBBE0F4CE}" type="slidenum">
              <a:rPr lang="en-GB" smtClean="0"/>
              <a:pPr/>
              <a:t>‹#›</a:t>
            </a:fld>
            <a:endParaRPr lang="en-GB"/>
          </a:p>
        </p:txBody>
      </p:sp>
      <p:sp>
        <p:nvSpPr>
          <p:cNvPr id="5" name="Footer Placeholder 4">
            <a:extLst>
              <a:ext uri="{FF2B5EF4-FFF2-40B4-BE49-F238E27FC236}">
                <a16:creationId xmlns:a16="http://schemas.microsoft.com/office/drawing/2014/main" id="{FAADFE60-5AD8-457E-9732-7397A5F36697}"/>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Tree>
    <p:extLst>
      <p:ext uri="{BB962C8B-B14F-4D97-AF65-F5344CB8AC3E}">
        <p14:creationId xmlns:p14="http://schemas.microsoft.com/office/powerpoint/2010/main" val="413760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userDrawn="1">
            <p:ph type="title"/>
          </p:nvPr>
        </p:nvSpPr>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11010859" cy="363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AEACA4E-069D-4351-A086-47231CC09669}"/>
              </a:ext>
            </a:extLst>
          </p:cNvPr>
          <p:cNvSpPr>
            <a:spLocks noGrp="1"/>
          </p:cNvSpPr>
          <p:nvPr>
            <p:ph type="sldNum" sz="quarter" idx="14"/>
          </p:nvPr>
        </p:nvSpPr>
        <p:spPr/>
        <p:txBody>
          <a:bodyPr/>
          <a:lstStyle/>
          <a:p>
            <a:fld id="{6445CA75-65CF-428D-AAFD-249FBBE0F4CE}" type="slidenum">
              <a:rPr lang="en-GB" smtClean="0"/>
              <a:pPr/>
              <a:t>‹#›</a:t>
            </a:fld>
            <a:endParaRPr lang="en-GB"/>
          </a:p>
        </p:txBody>
      </p:sp>
      <p:sp>
        <p:nvSpPr>
          <p:cNvPr id="5" name="Footer Placeholder 4">
            <a:extLst>
              <a:ext uri="{FF2B5EF4-FFF2-40B4-BE49-F238E27FC236}">
                <a16:creationId xmlns:a16="http://schemas.microsoft.com/office/drawing/2014/main" id="{900CBB9F-C8C0-42D7-BCE5-B450F147055C}"/>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Tree>
    <p:extLst>
      <p:ext uri="{BB962C8B-B14F-4D97-AF65-F5344CB8AC3E}">
        <p14:creationId xmlns:p14="http://schemas.microsoft.com/office/powerpoint/2010/main" val="345141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28F114D6-71D0-44B0-955F-D96A2B62F97C}"/>
              </a:ext>
            </a:extLst>
          </p:cNvPr>
          <p:cNvSpPr>
            <a:spLocks noGrp="1"/>
          </p:cNvSpPr>
          <p:nvPr>
            <p:ph sz="quarter" idx="13"/>
          </p:nvPr>
        </p:nvSpPr>
        <p:spPr>
          <a:xfrm>
            <a:off x="6420000" y="1853988"/>
            <a:ext cx="5178725" cy="364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979CA941-E218-49A3-B55B-69A27AF40D55}"/>
              </a:ext>
            </a:extLst>
          </p:cNvPr>
          <p:cNvSpPr>
            <a:spLocks noGrp="1"/>
          </p:cNvSpPr>
          <p:nvPr>
            <p:ph type="sldNum" sz="quarter" idx="15"/>
          </p:nvPr>
        </p:nvSpPr>
        <p:spPr/>
        <p:txBody>
          <a:bodyPr/>
          <a:lstStyle/>
          <a:p>
            <a:fld id="{6445CA75-65CF-428D-AAFD-249FBBE0F4CE}" type="slidenum">
              <a:rPr lang="en-GB" smtClean="0"/>
              <a:pPr/>
              <a:t>‹#›</a:t>
            </a:fld>
            <a:endParaRPr lang="en-GB"/>
          </a:p>
        </p:txBody>
      </p:sp>
      <p:sp>
        <p:nvSpPr>
          <p:cNvPr id="6" name="Footer Placeholder 4">
            <a:extLst>
              <a:ext uri="{FF2B5EF4-FFF2-40B4-BE49-F238E27FC236}">
                <a16:creationId xmlns:a16="http://schemas.microsoft.com/office/drawing/2014/main" id="{97217153-25B9-45C8-9E70-28BD194F9CF8}"/>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
        <p:nvSpPr>
          <p:cNvPr id="5" name="Picture Placeholder 4">
            <a:extLst>
              <a:ext uri="{FF2B5EF4-FFF2-40B4-BE49-F238E27FC236}">
                <a16:creationId xmlns:a16="http://schemas.microsoft.com/office/drawing/2014/main" id="{A5BAC7E1-132A-5C44-B99C-6D6E0F453D2C}"/>
              </a:ext>
            </a:extLst>
          </p:cNvPr>
          <p:cNvSpPr>
            <a:spLocks noGrp="1"/>
          </p:cNvSpPr>
          <p:nvPr>
            <p:ph type="pic" sz="quarter" idx="16"/>
          </p:nvPr>
        </p:nvSpPr>
        <p:spPr>
          <a:xfrm>
            <a:off x="1" y="0"/>
            <a:ext cx="6096000" cy="6858000"/>
          </a:xfrm>
        </p:spPr>
        <p:txBody>
          <a:bodyPr/>
          <a:lstStyle/>
          <a:p>
            <a:r>
              <a:rPr lang="en-US"/>
              <a:t>Click icon to add picture</a:t>
            </a:r>
          </a:p>
        </p:txBody>
      </p:sp>
    </p:spTree>
    <p:extLst>
      <p:ext uri="{BB962C8B-B14F-4D97-AF65-F5344CB8AC3E}">
        <p14:creationId xmlns:p14="http://schemas.microsoft.com/office/powerpoint/2010/main" val="160962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userDrawn="1">
            <p:ph type="title"/>
          </p:nvPr>
        </p:nvSpPr>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5178725" cy="364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28F114D6-71D0-44B0-955F-D96A2B62F97C}"/>
              </a:ext>
            </a:extLst>
          </p:cNvPr>
          <p:cNvSpPr>
            <a:spLocks noGrp="1"/>
          </p:cNvSpPr>
          <p:nvPr>
            <p:ph sz="quarter" idx="13"/>
          </p:nvPr>
        </p:nvSpPr>
        <p:spPr>
          <a:xfrm>
            <a:off x="6420000" y="1853988"/>
            <a:ext cx="5178725" cy="364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979CA941-E218-49A3-B55B-69A27AF40D55}"/>
              </a:ext>
            </a:extLst>
          </p:cNvPr>
          <p:cNvSpPr>
            <a:spLocks noGrp="1"/>
          </p:cNvSpPr>
          <p:nvPr>
            <p:ph type="sldNum" sz="quarter" idx="15"/>
          </p:nvPr>
        </p:nvSpPr>
        <p:spPr/>
        <p:txBody>
          <a:bodyPr/>
          <a:lstStyle/>
          <a:p>
            <a:fld id="{6445CA75-65CF-428D-AAFD-249FBBE0F4CE}" type="slidenum">
              <a:rPr lang="en-GB" smtClean="0"/>
              <a:pPr/>
              <a:t>‹#›</a:t>
            </a:fld>
            <a:endParaRPr lang="en-GB"/>
          </a:p>
        </p:txBody>
      </p:sp>
      <p:sp>
        <p:nvSpPr>
          <p:cNvPr id="6" name="Footer Placeholder 4">
            <a:extLst>
              <a:ext uri="{FF2B5EF4-FFF2-40B4-BE49-F238E27FC236}">
                <a16:creationId xmlns:a16="http://schemas.microsoft.com/office/drawing/2014/main" id="{97217153-25B9-45C8-9E70-28BD194F9CF8}"/>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Tree>
    <p:extLst>
      <p:ext uri="{BB962C8B-B14F-4D97-AF65-F5344CB8AC3E}">
        <p14:creationId xmlns:p14="http://schemas.microsoft.com/office/powerpoint/2010/main" val="282127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3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userDrawn="1">
            <p:ph type="title"/>
          </p:nvPr>
        </p:nvSpPr>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3233523" cy="363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1CAF5EC5-44CA-4A84-BC08-7E3C2E741151}"/>
              </a:ext>
            </a:extLst>
          </p:cNvPr>
          <p:cNvSpPr>
            <a:spLocks noGrp="1"/>
          </p:cNvSpPr>
          <p:nvPr>
            <p:ph sz="quarter" idx="13"/>
          </p:nvPr>
        </p:nvSpPr>
        <p:spPr>
          <a:xfrm>
            <a:off x="4479239" y="1853988"/>
            <a:ext cx="3233523" cy="363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3">
            <a:extLst>
              <a:ext uri="{FF2B5EF4-FFF2-40B4-BE49-F238E27FC236}">
                <a16:creationId xmlns:a16="http://schemas.microsoft.com/office/drawing/2014/main" id="{DEF5505D-3F29-4D22-A954-FB8F17A0F675}"/>
              </a:ext>
            </a:extLst>
          </p:cNvPr>
          <p:cNvSpPr>
            <a:spLocks noGrp="1"/>
          </p:cNvSpPr>
          <p:nvPr>
            <p:ph sz="quarter" idx="14"/>
          </p:nvPr>
        </p:nvSpPr>
        <p:spPr>
          <a:xfrm>
            <a:off x="8373870" y="1853988"/>
            <a:ext cx="3233523" cy="363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C4DD25D4-AF48-4DA4-8C93-26FFA3C54511}"/>
              </a:ext>
            </a:extLst>
          </p:cNvPr>
          <p:cNvSpPr>
            <a:spLocks noGrp="1"/>
          </p:cNvSpPr>
          <p:nvPr>
            <p:ph type="sldNum" sz="quarter" idx="16"/>
          </p:nvPr>
        </p:nvSpPr>
        <p:spPr/>
        <p:txBody>
          <a:bodyPr/>
          <a:lstStyle/>
          <a:p>
            <a:fld id="{6445CA75-65CF-428D-AAFD-249FBBE0F4CE}" type="slidenum">
              <a:rPr lang="en-GB" smtClean="0"/>
              <a:pPr/>
              <a:t>‹#›</a:t>
            </a:fld>
            <a:endParaRPr lang="en-GB"/>
          </a:p>
        </p:txBody>
      </p:sp>
      <p:sp>
        <p:nvSpPr>
          <p:cNvPr id="7" name="Footer Placeholder 4">
            <a:extLst>
              <a:ext uri="{FF2B5EF4-FFF2-40B4-BE49-F238E27FC236}">
                <a16:creationId xmlns:a16="http://schemas.microsoft.com/office/drawing/2014/main" id="{DE0E394F-B5EE-4122-AB98-EC5AC9181E5B}"/>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Tree>
    <p:extLst>
      <p:ext uri="{BB962C8B-B14F-4D97-AF65-F5344CB8AC3E}">
        <p14:creationId xmlns:p14="http://schemas.microsoft.com/office/powerpoint/2010/main" val="21751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userDrawn="1">
            <p:ph type="title"/>
          </p:nvPr>
        </p:nvSpPr>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3677475"/>
            <a:ext cx="3233523" cy="1868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1CAF5EC5-44CA-4A84-BC08-7E3C2E741151}"/>
              </a:ext>
            </a:extLst>
          </p:cNvPr>
          <p:cNvSpPr>
            <a:spLocks noGrp="1"/>
          </p:cNvSpPr>
          <p:nvPr>
            <p:ph sz="quarter" idx="13"/>
          </p:nvPr>
        </p:nvSpPr>
        <p:spPr>
          <a:xfrm>
            <a:off x="4479239" y="3677475"/>
            <a:ext cx="3233523" cy="1868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3">
            <a:extLst>
              <a:ext uri="{FF2B5EF4-FFF2-40B4-BE49-F238E27FC236}">
                <a16:creationId xmlns:a16="http://schemas.microsoft.com/office/drawing/2014/main" id="{DEF5505D-3F29-4D22-A954-FB8F17A0F675}"/>
              </a:ext>
            </a:extLst>
          </p:cNvPr>
          <p:cNvSpPr>
            <a:spLocks noGrp="1"/>
          </p:cNvSpPr>
          <p:nvPr>
            <p:ph sz="quarter" idx="14"/>
          </p:nvPr>
        </p:nvSpPr>
        <p:spPr>
          <a:xfrm>
            <a:off x="8373870" y="3677475"/>
            <a:ext cx="3233523" cy="1868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C4DD25D4-AF48-4DA4-8C93-26FFA3C54511}"/>
              </a:ext>
            </a:extLst>
          </p:cNvPr>
          <p:cNvSpPr>
            <a:spLocks noGrp="1"/>
          </p:cNvSpPr>
          <p:nvPr>
            <p:ph type="sldNum" sz="quarter" idx="16"/>
          </p:nvPr>
        </p:nvSpPr>
        <p:spPr/>
        <p:txBody>
          <a:bodyPr/>
          <a:lstStyle/>
          <a:p>
            <a:fld id="{6445CA75-65CF-428D-AAFD-249FBBE0F4CE}" type="slidenum">
              <a:rPr lang="en-GB" smtClean="0"/>
              <a:pPr/>
              <a:t>‹#›</a:t>
            </a:fld>
            <a:endParaRPr lang="en-GB"/>
          </a:p>
        </p:txBody>
      </p:sp>
      <p:sp>
        <p:nvSpPr>
          <p:cNvPr id="7" name="Footer Placeholder 4">
            <a:extLst>
              <a:ext uri="{FF2B5EF4-FFF2-40B4-BE49-F238E27FC236}">
                <a16:creationId xmlns:a16="http://schemas.microsoft.com/office/drawing/2014/main" id="{DE0E394F-B5EE-4122-AB98-EC5AC9181E5B}"/>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
        <p:nvSpPr>
          <p:cNvPr id="9" name="Picture Placeholder 8">
            <a:extLst>
              <a:ext uri="{FF2B5EF4-FFF2-40B4-BE49-F238E27FC236}">
                <a16:creationId xmlns:a16="http://schemas.microsoft.com/office/drawing/2014/main" id="{00AED6E2-9C93-9142-B576-C43C8F12DC8B}"/>
              </a:ext>
            </a:extLst>
          </p:cNvPr>
          <p:cNvSpPr>
            <a:spLocks noGrp="1"/>
          </p:cNvSpPr>
          <p:nvPr>
            <p:ph type="pic" sz="quarter" idx="17"/>
          </p:nvPr>
        </p:nvSpPr>
        <p:spPr>
          <a:xfrm>
            <a:off x="1375322" y="1760123"/>
            <a:ext cx="1669429" cy="1669428"/>
          </a:xfrm>
          <a:prstGeom prst="ellipse">
            <a:avLst/>
          </a:prstGeom>
        </p:spPr>
        <p:txBody>
          <a:bodyPr/>
          <a:lstStyle/>
          <a:p>
            <a:r>
              <a:rPr lang="en-US"/>
              <a:t>Click icon to add picture</a:t>
            </a:r>
          </a:p>
        </p:txBody>
      </p:sp>
      <p:sp>
        <p:nvSpPr>
          <p:cNvPr id="12" name="Picture Placeholder 8">
            <a:extLst>
              <a:ext uri="{FF2B5EF4-FFF2-40B4-BE49-F238E27FC236}">
                <a16:creationId xmlns:a16="http://schemas.microsoft.com/office/drawing/2014/main" id="{E2AAE4E1-E0EB-B248-8229-18531D5F8BC4}"/>
              </a:ext>
            </a:extLst>
          </p:cNvPr>
          <p:cNvSpPr>
            <a:spLocks noGrp="1"/>
          </p:cNvSpPr>
          <p:nvPr>
            <p:ph type="pic" sz="quarter" idx="18"/>
          </p:nvPr>
        </p:nvSpPr>
        <p:spPr>
          <a:xfrm>
            <a:off x="5227983" y="1760123"/>
            <a:ext cx="1669429" cy="1669428"/>
          </a:xfrm>
          <a:prstGeom prst="ellipse">
            <a:avLst/>
          </a:prstGeom>
        </p:spPr>
        <p:txBody>
          <a:bodyPr/>
          <a:lstStyle/>
          <a:p>
            <a:r>
              <a:rPr lang="en-US"/>
              <a:t>Click icon to add picture</a:t>
            </a:r>
          </a:p>
        </p:txBody>
      </p:sp>
      <p:sp>
        <p:nvSpPr>
          <p:cNvPr id="13" name="Picture Placeholder 8">
            <a:extLst>
              <a:ext uri="{FF2B5EF4-FFF2-40B4-BE49-F238E27FC236}">
                <a16:creationId xmlns:a16="http://schemas.microsoft.com/office/drawing/2014/main" id="{BA1C9B7B-25F6-F349-A28E-345C80302BA1}"/>
              </a:ext>
            </a:extLst>
          </p:cNvPr>
          <p:cNvSpPr>
            <a:spLocks noGrp="1"/>
          </p:cNvSpPr>
          <p:nvPr>
            <p:ph type="pic" sz="quarter" idx="19"/>
          </p:nvPr>
        </p:nvSpPr>
        <p:spPr>
          <a:xfrm>
            <a:off x="9173818" y="1760123"/>
            <a:ext cx="1669429" cy="1669428"/>
          </a:xfrm>
          <a:prstGeom prst="ellipse">
            <a:avLst/>
          </a:prstGeom>
        </p:spPr>
        <p:txBody>
          <a:bodyPr/>
          <a:lstStyle/>
          <a:p>
            <a:r>
              <a:rPr lang="en-US"/>
              <a:t>Click icon to add picture</a:t>
            </a:r>
          </a:p>
        </p:txBody>
      </p:sp>
    </p:spTree>
    <p:extLst>
      <p:ext uri="{BB962C8B-B14F-4D97-AF65-F5344CB8AC3E}">
        <p14:creationId xmlns:p14="http://schemas.microsoft.com/office/powerpoint/2010/main" val="352109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7F1C82-54C7-44D9-9842-49A859F8B98B}"/>
              </a:ext>
            </a:extLst>
          </p:cNvPr>
          <p:cNvSpPr>
            <a:spLocks noGrp="1"/>
          </p:cNvSpPr>
          <p:nvPr>
            <p:ph type="title"/>
          </p:nvPr>
        </p:nvSpPr>
        <p:spPr>
          <a:xfrm>
            <a:off x="593275" y="553913"/>
            <a:ext cx="11010859" cy="997196"/>
          </a:xfrm>
          <a:prstGeom prst="rect">
            <a:avLst/>
          </a:prstGeom>
        </p:spPr>
        <p:txBody>
          <a:bodyPr vert="horz" wrap="square" lIns="0" tIns="0" rIns="0" bIns="0" rtlCol="0" anchor="t">
            <a:spAutoFit/>
          </a:bodyPr>
          <a:lstStyle/>
          <a:p>
            <a:r>
              <a:rPr lang="en-US"/>
              <a:t>Click to edit Master </a:t>
            </a:r>
            <a:br>
              <a:rPr lang="en-US"/>
            </a:br>
            <a:r>
              <a:rPr lang="en-US"/>
              <a:t>title style</a:t>
            </a:r>
            <a:endParaRPr lang="en-GB"/>
          </a:p>
        </p:txBody>
      </p:sp>
      <p:sp>
        <p:nvSpPr>
          <p:cNvPr id="3" name="Text Placeholder 2">
            <a:extLst>
              <a:ext uri="{FF2B5EF4-FFF2-40B4-BE49-F238E27FC236}">
                <a16:creationId xmlns:a16="http://schemas.microsoft.com/office/drawing/2014/main" id="{5277FDD3-9AB3-432D-8242-8D5DCBB025F5}"/>
              </a:ext>
            </a:extLst>
          </p:cNvPr>
          <p:cNvSpPr>
            <a:spLocks noGrp="1"/>
          </p:cNvSpPr>
          <p:nvPr>
            <p:ph type="body" idx="1"/>
          </p:nvPr>
        </p:nvSpPr>
        <p:spPr>
          <a:xfrm>
            <a:off x="593767" y="1844675"/>
            <a:ext cx="11010858" cy="36549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2D5D7ED-8994-46DD-BD45-55F4757BFE72}"/>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r>
              <a:rPr lang="en-AU"/>
              <a:t>Insert &gt; Header &amp; Footer &gt; tick Footer box &gt; Apply to all |</a:t>
            </a:r>
            <a:endParaRPr lang="en-GB"/>
          </a:p>
        </p:txBody>
      </p:sp>
      <p:sp>
        <p:nvSpPr>
          <p:cNvPr id="6" name="Slide Number Placeholder 5">
            <a:extLst>
              <a:ext uri="{FF2B5EF4-FFF2-40B4-BE49-F238E27FC236}">
                <a16:creationId xmlns:a16="http://schemas.microsoft.com/office/drawing/2014/main" id="{22E48C10-414B-4AC4-8219-36F310C714A6}"/>
              </a:ext>
            </a:extLst>
          </p:cNvPr>
          <p:cNvSpPr>
            <a:spLocks noGrp="1"/>
          </p:cNvSpPr>
          <p:nvPr>
            <p:ph type="sldNum" sz="quarter" idx="4"/>
          </p:nvPr>
        </p:nvSpPr>
        <p:spPr>
          <a:xfrm>
            <a:off x="11432344" y="6498723"/>
            <a:ext cx="157094" cy="153888"/>
          </a:xfrm>
          <a:prstGeom prst="rect">
            <a:avLst/>
          </a:prstGeom>
        </p:spPr>
        <p:txBody>
          <a:bodyPr vert="horz" wrap="none" lIns="0" tIns="0" rIns="0" bIns="0" rtlCol="0" anchor="b">
            <a:spAutoFit/>
          </a:bodyPr>
          <a:lstStyle>
            <a:lvl1pPr algn="r">
              <a:defRPr sz="1000">
                <a:solidFill>
                  <a:schemeClr val="tx1">
                    <a:tint val="75000"/>
                  </a:schemeClr>
                </a:solidFill>
              </a:defRPr>
            </a:lvl1pPr>
          </a:lstStyle>
          <a:p>
            <a:fld id="{6445CA75-65CF-428D-AAFD-249FBBE0F4CE}" type="slidenum">
              <a:rPr lang="en-GB" smtClean="0"/>
              <a:pPr/>
              <a:t>‹#›</a:t>
            </a:fld>
            <a:endParaRPr lang="en-GB"/>
          </a:p>
        </p:txBody>
      </p:sp>
      <p:pic>
        <p:nvPicPr>
          <p:cNvPr id="8" name="Picture 7">
            <a:extLst>
              <a:ext uri="{FF2B5EF4-FFF2-40B4-BE49-F238E27FC236}">
                <a16:creationId xmlns:a16="http://schemas.microsoft.com/office/drawing/2014/main" id="{AAE8296B-67B4-0347-A563-1BAC90DE9E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57147" y="5793218"/>
            <a:ext cx="793475" cy="839357"/>
          </a:xfrm>
          <a:prstGeom prst="rect">
            <a:avLst/>
          </a:prstGeom>
        </p:spPr>
      </p:pic>
    </p:spTree>
    <p:extLst>
      <p:ext uri="{BB962C8B-B14F-4D97-AF65-F5344CB8AC3E}">
        <p14:creationId xmlns:p14="http://schemas.microsoft.com/office/powerpoint/2010/main" val="1858433274"/>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60" r:id="rId3"/>
    <p:sldLayoutId id="2147483654" r:id="rId4"/>
    <p:sldLayoutId id="2147483662" r:id="rId5"/>
    <p:sldLayoutId id="2147483674" r:id="rId6"/>
    <p:sldLayoutId id="2147483663" r:id="rId7"/>
    <p:sldLayoutId id="2147483666" r:id="rId8"/>
    <p:sldLayoutId id="2147483665" r:id="rId9"/>
    <p:sldLayoutId id="2147483655" r:id="rId10"/>
    <p:sldLayoutId id="2147483656" r:id="rId11"/>
    <p:sldLayoutId id="2147483675" r:id="rId12"/>
    <p:sldLayoutId id="214748367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userDrawn="1">
          <p15:clr>
            <a:srgbClr val="F26B43"/>
          </p15:clr>
        </p15:guide>
        <p15:guide id="2" orient="horz" pos="346" userDrawn="1">
          <p15:clr>
            <a:srgbClr val="F26B43"/>
          </p15:clr>
        </p15:guide>
        <p15:guide id="3" pos="7310" userDrawn="1">
          <p15:clr>
            <a:srgbClr val="F26B43"/>
          </p15:clr>
        </p15:guide>
        <p15:guide id="5" orient="horz" pos="4178" userDrawn="1">
          <p15:clr>
            <a:srgbClr val="F26B43"/>
          </p15:clr>
        </p15:guide>
        <p15:guide id="6" orient="horz" pos="3657" userDrawn="1">
          <p15:clr>
            <a:srgbClr val="F26B43"/>
          </p15:clr>
        </p15:guide>
        <p15:guide id="7" orient="horz" pos="11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C3646B-3F5C-3247-975D-E1835DFDD54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87F1C82-54C7-44D9-9842-49A859F8B98B}"/>
              </a:ext>
            </a:extLst>
          </p:cNvPr>
          <p:cNvSpPr>
            <a:spLocks noGrp="1"/>
          </p:cNvSpPr>
          <p:nvPr>
            <p:ph type="title"/>
          </p:nvPr>
        </p:nvSpPr>
        <p:spPr>
          <a:xfrm>
            <a:off x="593275" y="553913"/>
            <a:ext cx="11010859" cy="997196"/>
          </a:xfrm>
          <a:prstGeom prst="rect">
            <a:avLst/>
          </a:prstGeom>
        </p:spPr>
        <p:txBody>
          <a:bodyPr vert="horz" wrap="square" lIns="0" tIns="0" rIns="0" bIns="0" rtlCol="0" anchor="t">
            <a:spAutoFit/>
          </a:bodyPr>
          <a:lstStyle/>
          <a:p>
            <a:r>
              <a:rPr lang="en-US"/>
              <a:t>Click to edit Master </a:t>
            </a:r>
            <a:br>
              <a:rPr lang="en-US"/>
            </a:br>
            <a:r>
              <a:rPr lang="en-US"/>
              <a:t>title style</a:t>
            </a:r>
            <a:endParaRPr lang="en-GB"/>
          </a:p>
        </p:txBody>
      </p:sp>
      <p:sp>
        <p:nvSpPr>
          <p:cNvPr id="3" name="Text Placeholder 2">
            <a:extLst>
              <a:ext uri="{FF2B5EF4-FFF2-40B4-BE49-F238E27FC236}">
                <a16:creationId xmlns:a16="http://schemas.microsoft.com/office/drawing/2014/main" id="{5277FDD3-9AB3-432D-8242-8D5DCBB025F5}"/>
              </a:ext>
            </a:extLst>
          </p:cNvPr>
          <p:cNvSpPr>
            <a:spLocks noGrp="1"/>
          </p:cNvSpPr>
          <p:nvPr>
            <p:ph type="body" idx="1"/>
          </p:nvPr>
        </p:nvSpPr>
        <p:spPr>
          <a:xfrm>
            <a:off x="593767" y="1844675"/>
            <a:ext cx="11010858" cy="36357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2D5D7ED-8994-46DD-BD45-55F4757BFE72}"/>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bg1"/>
                </a:solidFill>
              </a:defRPr>
            </a:lvl1pPr>
          </a:lstStyle>
          <a:p>
            <a:r>
              <a:rPr lang="en-AU"/>
              <a:t>Insert &gt; Header &amp; Footer &gt; tick Footer box &gt; Apply to all |</a:t>
            </a:r>
            <a:endParaRPr lang="en-GB"/>
          </a:p>
        </p:txBody>
      </p:sp>
      <p:sp>
        <p:nvSpPr>
          <p:cNvPr id="6" name="Slide Number Placeholder 5">
            <a:extLst>
              <a:ext uri="{FF2B5EF4-FFF2-40B4-BE49-F238E27FC236}">
                <a16:creationId xmlns:a16="http://schemas.microsoft.com/office/drawing/2014/main" id="{22E48C10-414B-4AC4-8219-36F310C714A6}"/>
              </a:ext>
            </a:extLst>
          </p:cNvPr>
          <p:cNvSpPr>
            <a:spLocks noGrp="1"/>
          </p:cNvSpPr>
          <p:nvPr>
            <p:ph type="sldNum" sz="quarter" idx="4"/>
          </p:nvPr>
        </p:nvSpPr>
        <p:spPr>
          <a:xfrm>
            <a:off x="11432344" y="6498723"/>
            <a:ext cx="157094" cy="153888"/>
          </a:xfrm>
          <a:prstGeom prst="rect">
            <a:avLst/>
          </a:prstGeom>
        </p:spPr>
        <p:txBody>
          <a:bodyPr vert="horz" wrap="none" lIns="0" tIns="0" rIns="0" bIns="0" rtlCol="0" anchor="b">
            <a:spAutoFit/>
          </a:bodyPr>
          <a:lstStyle>
            <a:lvl1pPr algn="r">
              <a:defRPr sz="1000">
                <a:solidFill>
                  <a:schemeClr val="bg1"/>
                </a:solidFill>
              </a:defRPr>
            </a:lvl1pPr>
          </a:lstStyle>
          <a:p>
            <a:fld id="{6445CA75-65CF-428D-AAFD-249FBBE0F4CE}" type="slidenum">
              <a:rPr lang="en-GB" smtClean="0"/>
              <a:pPr/>
              <a:t>‹#›</a:t>
            </a:fld>
            <a:endParaRPr lang="en-GB"/>
          </a:p>
        </p:txBody>
      </p:sp>
    </p:spTree>
    <p:extLst>
      <p:ext uri="{BB962C8B-B14F-4D97-AF65-F5344CB8AC3E}">
        <p14:creationId xmlns:p14="http://schemas.microsoft.com/office/powerpoint/2010/main" val="3778653973"/>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bg1"/>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bg1"/>
        </a:buClr>
        <a:buFont typeface="Arial" panose="020B0604020202020204" pitchFamily="34" charset="0"/>
        <a:buChar char="•"/>
        <a:defRPr sz="1600" kern="1200">
          <a:solidFill>
            <a:schemeClr val="bg1"/>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kern="1200">
          <a:solidFill>
            <a:schemeClr val="bg1"/>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346">
          <p15:clr>
            <a:srgbClr val="F26B43"/>
          </p15:clr>
        </p15:guide>
        <p15:guide id="3" pos="7310">
          <p15:clr>
            <a:srgbClr val="F26B43"/>
          </p15:clr>
        </p15:guide>
        <p15:guide id="5" orient="horz" pos="4178">
          <p15:clr>
            <a:srgbClr val="F26B43"/>
          </p15:clr>
        </p15:guide>
        <p15:guide id="6" orient="horz" pos="3657">
          <p15:clr>
            <a:srgbClr val="F26B43"/>
          </p15:clr>
        </p15:guide>
        <p15:guide id="7" orient="horz" pos="116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service.nsw.gov.au/"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service.nsw.gov.au/"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service.nsw.gov.au/" TargetMode="External"/><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svg"/><Relationship Id="rId3" Type="http://schemas.openxmlformats.org/officeDocument/2006/relationships/image" Target="../media/image15.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nswgov.sharepoint.com/sites/NSWBuildingComissioner/Shared%20Documents/Stakeholder%20Workshops%20&amp;%20Presentations/OBC%20Presentations/4.%20April%202021/Getting%20Ready%20for%201st%20July%20-%20ES%20and%20EN%20pack.pptx?web=1"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www.fairtrading.nsw.gov.au/trades-and-businesses/construction-and-trade-essentials/design-and-building-practitioners" TargetMode="External"/><Relationship Id="rId12" Type="http://schemas.openxmlformats.org/officeDocument/2006/relationships/image" Target="../media/image12.svg"/><Relationship Id="rId2" Type="http://schemas.openxmlformats.org/officeDocument/2006/relationships/hyperlink" Target="https://www.legislation.nsw.gov.au/view/pdf/asmade/sl-2021-152" TargetMode="External"/><Relationship Id="rId1" Type="http://schemas.openxmlformats.org/officeDocument/2006/relationships/slideLayout" Target="../slideLayouts/slideLayout13.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hyperlink" Target="https://www.fairtrading.nsw.gov.au/trades-and-businesses/construction-and-trade-essentials/professional-engineers" TargetMode="External"/><Relationship Id="rId4" Type="http://schemas.openxmlformats.org/officeDocument/2006/relationships/image" Target="../media/image6.sv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nsw.gov.au/building-commissioner/construct-nsw/using-digital-platforms-to-drive-accountability" TargetMode="External"/><Relationship Id="rId2" Type="http://schemas.openxmlformats.org/officeDocument/2006/relationships/image" Target="../media/image97.png"/><Relationship Id="rId1" Type="http://schemas.openxmlformats.org/officeDocument/2006/relationships/slideLayout" Target="../slideLayouts/slideLayout4.xml"/><Relationship Id="rId5" Type="http://schemas.openxmlformats.org/officeDocument/2006/relationships/image" Target="../media/image99.sv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hyperlink" Target="https://www.nsw.gov.au/sites/default/files/2020-11/Construct%20only%20Model%20Clauses%20-%20version%201.1%20%2822%20October%202020%29.pdf" TargetMode="External"/><Relationship Id="rId2" Type="http://schemas.openxmlformats.org/officeDocument/2006/relationships/hyperlink" Target="https://www.nsw.gov.au/building-commissioner/construct-nsw/using-digital-platforms-to-drive-accountability" TargetMode="External"/><Relationship Id="rId1" Type="http://schemas.openxmlformats.org/officeDocument/2006/relationships/slideLayout" Target="../slideLayouts/slideLayout4.xml"/><Relationship Id="rId4" Type="http://schemas.openxmlformats.org/officeDocument/2006/relationships/hyperlink" Target="https://www.nsw.gov.au/sites/default/files/2020-11/Consultancy%20Agreement%20Model%20Clauses%20-%20version%201.1%20%2822%20October%202020%29.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fairtrading.nsw.gov.au/trades-and-businesses/construction-and-trade-essentials/design-and-building-practitioners/eligibility-criteria" TargetMode="External"/><Relationship Id="rId1" Type="http://schemas.openxmlformats.org/officeDocument/2006/relationships/slideLayout" Target="../slideLayouts/slideLayout13.xml"/><Relationship Id="rId5" Type="http://schemas.openxmlformats.org/officeDocument/2006/relationships/image" Target="../media/image101.sv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fairtrading.nsw.gov.au/__data/assets/pdf_file/0010/979372/CPD_Guidelines_Practitioners.pdf" TargetMode="External"/><Relationship Id="rId1" Type="http://schemas.openxmlformats.org/officeDocument/2006/relationships/slideLayout" Target="../slideLayouts/slideLayout4.xml"/><Relationship Id="rId4" Type="http://schemas.openxmlformats.org/officeDocument/2006/relationships/image" Target="../media/image99.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99.sv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hyperlink" Target="https://www.legislation.nsw.gov.au/view/pdf/asmade/sl-2021-152"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3" Type="http://schemas.openxmlformats.org/officeDocument/2006/relationships/hyperlink" Target="https://servicensw.e-newsletter.com.au/construct-nsw-newsletter" TargetMode="External"/><Relationship Id="rId18" Type="http://schemas.openxmlformats.org/officeDocument/2006/relationships/image" Target="../media/image121.svg"/><Relationship Id="rId26" Type="http://schemas.openxmlformats.org/officeDocument/2006/relationships/hyperlink" Target="https://www.fairtrading.nsw.gov.au/trades-and-businesses/construction-and-trade-essentials/professional-engineers" TargetMode="External"/><Relationship Id="rId3" Type="http://schemas.openxmlformats.org/officeDocument/2006/relationships/hyperlink" Target="https://www.legislation.nsw.gov.au/view/pdf/asmade/act-2020-9?query=(Type%3Dact)+AND+Content%3D(%22Residential%22+AND+%22apartment%22+AND+%22act%22)&amp;dQuery=Document+Types%3D%22%3Cspan+class%3D%27dq-highlight%27%3EActs+as+passed%3C%2Fspan%3E%22%2C+Search+In%3D%22%3Cspan+class%3D%27dq-highlight%27%3EAll+Content%3C%2Fspan%3E%22%2C+All+Words%3D%22%3Cspan+class%3D%27dq-highlight%27%3EResidential+apartment+act%3C%2Fspan%3E%22%2C+Point+In+Time%3D%22%3Cspan+class%3D%27dq-highlight%27%3E12%2F10%2F2020%3C%2Fspan%3E%22" TargetMode="External"/><Relationship Id="rId21" Type="http://schemas.openxmlformats.org/officeDocument/2006/relationships/image" Target="../media/image122.png"/><Relationship Id="rId34" Type="http://schemas.openxmlformats.org/officeDocument/2006/relationships/image" Target="../media/image129.svg"/><Relationship Id="rId7" Type="http://schemas.openxmlformats.org/officeDocument/2006/relationships/image" Target="../media/image114.png"/><Relationship Id="rId12" Type="http://schemas.openxmlformats.org/officeDocument/2006/relationships/hyperlink" Target="https://www.legislation.nsw.gov.au/view/pdf/asmade/act-2020-7?query=(Type%3Dact)+AND+Content%3D(%22design%22+AND+%22building%22+AND+%22practitioner%22+AND+%22act%22)&amp;dQuery=Document+Types%3D%22%3Cspan+class%3D%27dq-highlight%27%3EActs+as+passed%3C%2Fspan%3E%22%2C+Search+In%3D%22%3Cspan+class%3D%27dq-highlight%27%3EAll+Content%3C%2Fspan%3E%22%2C+All+Words%3D%22%3Cspan+class%3D%27dq-highlight%27%3Edesign+building+practitioner+act%3C%2Fspan%3E%22%2C+Point+In+Time%3D%22%3Cspan+class%3D%27dq-highlight%27%3E12%2F10%2F2020%3C%2Fspan%3E%22" TargetMode="External"/><Relationship Id="rId17" Type="http://schemas.openxmlformats.org/officeDocument/2006/relationships/image" Target="../media/image120.png"/><Relationship Id="rId25" Type="http://schemas.openxmlformats.org/officeDocument/2006/relationships/image" Target="../media/image125.svg"/><Relationship Id="rId33" Type="http://schemas.openxmlformats.org/officeDocument/2006/relationships/image" Target="../media/image128.png"/><Relationship Id="rId2" Type="http://schemas.openxmlformats.org/officeDocument/2006/relationships/image" Target="../media/image111.jpeg"/><Relationship Id="rId16" Type="http://schemas.openxmlformats.org/officeDocument/2006/relationships/hyperlink" Target="https://www.fairtrading.nsw.gov.au/help-centre/online-tools/rab-act-orders-register/_nocache" TargetMode="External"/><Relationship Id="rId20" Type="http://schemas.openxmlformats.org/officeDocument/2006/relationships/hyperlink" Target="https://www.nsw.gov.au/building-commissioner/construct-nsw/data-and-research" TargetMode="External"/><Relationship Id="rId29" Type="http://schemas.openxmlformats.org/officeDocument/2006/relationships/hyperlink" Target="https://www.fairtrading.nsw.gov.au/trades-and-businesses/construction-and-trade-essentials/design-and-building-practitioners" TargetMode="External"/><Relationship Id="rId1" Type="http://schemas.openxmlformats.org/officeDocument/2006/relationships/slideLayout" Target="../slideLayouts/slideLayout4.xml"/><Relationship Id="rId6" Type="http://schemas.openxmlformats.org/officeDocument/2006/relationships/hyperlink" Target="https://training.https/training.tafensw.edu.au/constructnsw/.edu.au/constructnsw/" TargetMode="External"/><Relationship Id="rId11" Type="http://schemas.openxmlformats.org/officeDocument/2006/relationships/image" Target="../media/image117.svg"/><Relationship Id="rId24" Type="http://schemas.openxmlformats.org/officeDocument/2006/relationships/image" Target="../media/image124.png"/><Relationship Id="rId32" Type="http://schemas.openxmlformats.org/officeDocument/2006/relationships/hyperlink" Target="https://www.fairtrading.nsw.gov.au/housing-and-property/changes-to-class-2-buildings" TargetMode="External"/><Relationship Id="rId5" Type="http://schemas.openxmlformats.org/officeDocument/2006/relationships/image" Target="../media/image113.svg"/><Relationship Id="rId15" Type="http://schemas.openxmlformats.org/officeDocument/2006/relationships/image" Target="../media/image119.svg"/><Relationship Id="rId23" Type="http://schemas.openxmlformats.org/officeDocument/2006/relationships/hyperlink" Target="https://www.nsw.gov.au/building-commissioner/construct-nsw/strengthening-contracts-and-standards" TargetMode="External"/><Relationship Id="rId28" Type="http://schemas.openxmlformats.org/officeDocument/2006/relationships/image" Target="../media/image127.svg"/><Relationship Id="rId10" Type="http://schemas.openxmlformats.org/officeDocument/2006/relationships/image" Target="../media/image116.png"/><Relationship Id="rId19" Type="http://schemas.openxmlformats.org/officeDocument/2006/relationships/hyperlink" Target="https://www.fairtrading.nsw.gov.au/trades-and-businesses/business-essentials/building-certifiers/certifier-disciplinary-register" TargetMode="External"/><Relationship Id="rId31" Type="http://schemas.openxmlformats.org/officeDocument/2006/relationships/image" Target="../media/image43.svg"/><Relationship Id="rId4" Type="http://schemas.openxmlformats.org/officeDocument/2006/relationships/image" Target="../media/image112.png"/><Relationship Id="rId9" Type="http://schemas.openxmlformats.org/officeDocument/2006/relationships/hyperlink" Target="https://www.nsw.gov.au/building-commissioner/construct-nsw" TargetMode="External"/><Relationship Id="rId14" Type="http://schemas.openxmlformats.org/officeDocument/2006/relationships/image" Target="../media/image118.png"/><Relationship Id="rId22" Type="http://schemas.openxmlformats.org/officeDocument/2006/relationships/image" Target="../media/image123.svg"/><Relationship Id="rId27" Type="http://schemas.openxmlformats.org/officeDocument/2006/relationships/image" Target="../media/image126.png"/><Relationship Id="rId30" Type="http://schemas.openxmlformats.org/officeDocument/2006/relationships/image" Target="../media/image42.png"/><Relationship Id="rId8" Type="http://schemas.openxmlformats.org/officeDocument/2006/relationships/image" Target="../media/image115.svg"/></Relationships>
</file>

<file path=ppt/slides/_rels/slide6.xml.rels><?xml version="1.0" encoding="UTF-8" standalone="yes"?>
<Relationships xmlns="http://schemas.openxmlformats.org/package/2006/relationships"><Relationship Id="rId2" Type="http://schemas.openxmlformats.org/officeDocument/2006/relationships/hyperlink" Target="https://www.service.nsw.gov.au/"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hyperlink" Target="https://www.service.nsw.gov.a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BDE14C-E6BB-4BBB-A09D-123F8D42A4FF}"/>
              </a:ext>
            </a:extLst>
          </p:cNvPr>
          <p:cNvSpPr>
            <a:spLocks noGrp="1"/>
          </p:cNvSpPr>
          <p:nvPr>
            <p:ph type="body" sz="quarter" idx="11"/>
          </p:nvPr>
        </p:nvSpPr>
        <p:spPr>
          <a:xfrm>
            <a:off x="593725" y="2531648"/>
            <a:ext cx="6536497" cy="895350"/>
          </a:xfrm>
        </p:spPr>
        <p:txBody>
          <a:bodyPr/>
          <a:lstStyle/>
          <a:p>
            <a:r>
              <a:rPr lang="en-AU" sz="4000" dirty="0"/>
              <a:t>Get ready for 1 July 2021 – start now</a:t>
            </a:r>
          </a:p>
        </p:txBody>
      </p:sp>
      <p:sp>
        <p:nvSpPr>
          <p:cNvPr id="4" name="Text Placeholder 3">
            <a:extLst>
              <a:ext uri="{FF2B5EF4-FFF2-40B4-BE49-F238E27FC236}">
                <a16:creationId xmlns:a16="http://schemas.microsoft.com/office/drawing/2014/main" id="{3D169E74-6B1A-4471-87F7-8DEA8602E728}"/>
              </a:ext>
            </a:extLst>
          </p:cNvPr>
          <p:cNvSpPr>
            <a:spLocks noGrp="1"/>
          </p:cNvSpPr>
          <p:nvPr>
            <p:ph type="body" sz="quarter" idx="12"/>
          </p:nvPr>
        </p:nvSpPr>
        <p:spPr>
          <a:xfrm>
            <a:off x="593725" y="898525"/>
            <a:ext cx="6395472" cy="1530910"/>
          </a:xfrm>
        </p:spPr>
        <p:txBody>
          <a:bodyPr/>
          <a:lstStyle/>
          <a:p>
            <a:r>
              <a:rPr lang="en-AU" sz="4800" dirty="0"/>
              <a:t>Design and Building Practitioners Scheme</a:t>
            </a:r>
            <a:br>
              <a:rPr lang="en-AU" sz="4800" dirty="0"/>
            </a:br>
            <a:endParaRPr lang="en-AU" sz="4800" dirty="0"/>
          </a:p>
        </p:txBody>
      </p:sp>
      <p:sp>
        <p:nvSpPr>
          <p:cNvPr id="6" name="Text Placeholder 5">
            <a:extLst>
              <a:ext uri="{FF2B5EF4-FFF2-40B4-BE49-F238E27FC236}">
                <a16:creationId xmlns:a16="http://schemas.microsoft.com/office/drawing/2014/main" id="{ABA0F134-CF48-46E4-905C-EFF1094CE0E2}"/>
              </a:ext>
            </a:extLst>
          </p:cNvPr>
          <p:cNvSpPr>
            <a:spLocks noGrp="1"/>
          </p:cNvSpPr>
          <p:nvPr>
            <p:ph type="body" sz="quarter" idx="14"/>
          </p:nvPr>
        </p:nvSpPr>
        <p:spPr>
          <a:xfrm>
            <a:off x="593724" y="3702535"/>
            <a:ext cx="4973357" cy="258640"/>
          </a:xfrm>
        </p:spPr>
        <p:txBody>
          <a:bodyPr/>
          <a:lstStyle/>
          <a:p>
            <a:r>
              <a:rPr lang="en-AU">
                <a:solidFill>
                  <a:schemeClr val="bg2"/>
                </a:solidFill>
              </a:rPr>
              <a:t>Office of  the Building Commissioner</a:t>
            </a:r>
          </a:p>
        </p:txBody>
      </p:sp>
      <p:sp>
        <p:nvSpPr>
          <p:cNvPr id="7" name="Text Placeholder 6">
            <a:extLst>
              <a:ext uri="{FF2B5EF4-FFF2-40B4-BE49-F238E27FC236}">
                <a16:creationId xmlns:a16="http://schemas.microsoft.com/office/drawing/2014/main" id="{11740EFC-4A8F-47EB-9789-5988C5CC94A3}"/>
              </a:ext>
            </a:extLst>
          </p:cNvPr>
          <p:cNvSpPr>
            <a:spLocks noGrp="1"/>
          </p:cNvSpPr>
          <p:nvPr>
            <p:ph type="body" sz="quarter" idx="15"/>
          </p:nvPr>
        </p:nvSpPr>
        <p:spPr/>
        <p:txBody>
          <a:bodyPr/>
          <a:lstStyle/>
          <a:p>
            <a:r>
              <a:rPr lang="en-AU" dirty="0">
                <a:solidFill>
                  <a:schemeClr val="bg2"/>
                </a:solidFill>
              </a:rPr>
              <a:t>May 2021</a:t>
            </a:r>
          </a:p>
        </p:txBody>
      </p:sp>
    </p:spTree>
    <p:extLst>
      <p:ext uri="{BB962C8B-B14F-4D97-AF65-F5344CB8AC3E}">
        <p14:creationId xmlns:p14="http://schemas.microsoft.com/office/powerpoint/2010/main" val="404308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C30BB-6F36-45E7-A8E8-1CB789E35B80}"/>
              </a:ext>
            </a:extLst>
          </p:cNvPr>
          <p:cNvSpPr>
            <a:spLocks noGrp="1"/>
          </p:cNvSpPr>
          <p:nvPr>
            <p:ph type="title"/>
          </p:nvPr>
        </p:nvSpPr>
        <p:spPr>
          <a:xfrm>
            <a:off x="593275" y="553913"/>
            <a:ext cx="11010859" cy="498598"/>
          </a:xfrm>
        </p:spPr>
        <p:txBody>
          <a:bodyPr/>
          <a:lstStyle/>
          <a:p>
            <a:r>
              <a:rPr lang="en-AU" dirty="0"/>
              <a:t>Who needs to register under the D&amp;BP Scheme?</a:t>
            </a:r>
          </a:p>
        </p:txBody>
      </p:sp>
      <p:sp>
        <p:nvSpPr>
          <p:cNvPr id="2" name="Slide Number Placeholder 1">
            <a:extLst>
              <a:ext uri="{FF2B5EF4-FFF2-40B4-BE49-F238E27FC236}">
                <a16:creationId xmlns:a16="http://schemas.microsoft.com/office/drawing/2014/main" id="{35AD1D88-9192-419F-BCCA-613D6C860C1C}"/>
              </a:ext>
            </a:extLst>
          </p:cNvPr>
          <p:cNvSpPr>
            <a:spLocks noGrp="1"/>
          </p:cNvSpPr>
          <p:nvPr>
            <p:ph type="sldNum" sz="quarter" idx="11"/>
          </p:nvPr>
        </p:nvSpPr>
        <p:spPr/>
        <p:txBody>
          <a:bodyPr/>
          <a:lstStyle/>
          <a:p>
            <a:fld id="{6445CA75-65CF-428D-AAFD-249FBBE0F4CE}" type="slidenum">
              <a:rPr lang="en-GB" smtClean="0"/>
              <a:pPr/>
              <a:t>10</a:t>
            </a:fld>
            <a:endParaRPr lang="en-GB"/>
          </a:p>
        </p:txBody>
      </p:sp>
      <p:sp>
        <p:nvSpPr>
          <p:cNvPr id="5" name="TextBox 4">
            <a:extLst>
              <a:ext uri="{FF2B5EF4-FFF2-40B4-BE49-F238E27FC236}">
                <a16:creationId xmlns:a16="http://schemas.microsoft.com/office/drawing/2014/main" id="{395CF090-7F02-4BD6-BFE4-1590505E7C14}"/>
              </a:ext>
            </a:extLst>
          </p:cNvPr>
          <p:cNvSpPr txBox="1"/>
          <p:nvPr/>
        </p:nvSpPr>
        <p:spPr>
          <a:xfrm>
            <a:off x="1525278" y="1280161"/>
            <a:ext cx="9141444" cy="498598"/>
          </a:xfrm>
          <a:prstGeom prst="rect">
            <a:avLst/>
          </a:prstGeom>
          <a:noFill/>
        </p:spPr>
        <p:txBody>
          <a:bodyPr wrap="square" lIns="0" tIns="0" rIns="0" bIns="0" rtlCol="0">
            <a:spAutoFit/>
          </a:bodyPr>
          <a:lstStyle/>
          <a:p>
            <a:pPr algn="ctr">
              <a:lnSpc>
                <a:spcPct val="90000"/>
              </a:lnSpc>
              <a:spcAft>
                <a:spcPts val="800"/>
              </a:spcAft>
            </a:pPr>
            <a:r>
              <a:rPr lang="en-AU" b="1" dirty="0">
                <a:solidFill>
                  <a:schemeClr val="tx2"/>
                </a:solidFill>
              </a:rPr>
              <a:t>Design practitioners who will declare designs of a Class 2 building, or a building that contains a part 2 component, are required to register under the D&amp;BP. </a:t>
            </a:r>
          </a:p>
        </p:txBody>
      </p:sp>
      <p:sp>
        <p:nvSpPr>
          <p:cNvPr id="8" name="Content Placeholder 2">
            <a:extLst>
              <a:ext uri="{FF2B5EF4-FFF2-40B4-BE49-F238E27FC236}">
                <a16:creationId xmlns:a16="http://schemas.microsoft.com/office/drawing/2014/main" id="{A2F47527-DD3C-4D60-85C0-A259E287927F}"/>
              </a:ext>
            </a:extLst>
          </p:cNvPr>
          <p:cNvSpPr txBox="1">
            <a:spLocks/>
          </p:cNvSpPr>
          <p:nvPr/>
        </p:nvSpPr>
        <p:spPr>
          <a:xfrm>
            <a:off x="1255125" y="2119473"/>
            <a:ext cx="10334313" cy="85804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AU" sz="1600" b="0" dirty="0">
                <a:solidFill>
                  <a:schemeClr val="accent6"/>
                </a:solidFill>
              </a:rPr>
              <a:t>Each category of </a:t>
            </a:r>
            <a:r>
              <a:rPr lang="en-AU" sz="1600" dirty="0"/>
              <a:t>Design Practitioner </a:t>
            </a:r>
            <a:r>
              <a:rPr lang="en-AU" sz="1600" b="0" dirty="0">
                <a:solidFill>
                  <a:schemeClr val="accent6"/>
                </a:solidFill>
              </a:rPr>
              <a:t>is authorised to produce and provide compliance declarations for certain types of regulated designs. A construction project will require a range of registered design practitioners, each bringing a different specialty. It is important that you read the D&amp;BP Regulations to understand the detail on each design practitioner category</a:t>
            </a:r>
            <a:endParaRPr lang="en-AU" sz="1400" b="0" dirty="0">
              <a:solidFill>
                <a:schemeClr val="accent6"/>
              </a:solidFill>
            </a:endParaRPr>
          </a:p>
        </p:txBody>
      </p:sp>
      <p:grpSp>
        <p:nvGrpSpPr>
          <p:cNvPr id="19" name="Group 18">
            <a:extLst>
              <a:ext uri="{FF2B5EF4-FFF2-40B4-BE49-F238E27FC236}">
                <a16:creationId xmlns:a16="http://schemas.microsoft.com/office/drawing/2014/main" id="{C92DC553-6040-4731-AB65-4FACA14AD081}"/>
              </a:ext>
            </a:extLst>
          </p:cNvPr>
          <p:cNvGrpSpPr/>
          <p:nvPr/>
        </p:nvGrpSpPr>
        <p:grpSpPr>
          <a:xfrm>
            <a:off x="118985" y="2062493"/>
            <a:ext cx="972000" cy="972000"/>
            <a:chOff x="118985" y="2062493"/>
            <a:chExt cx="972000" cy="972000"/>
          </a:xfrm>
        </p:grpSpPr>
        <p:sp>
          <p:nvSpPr>
            <p:cNvPr id="18" name="Oval 17">
              <a:extLst>
                <a:ext uri="{FF2B5EF4-FFF2-40B4-BE49-F238E27FC236}">
                  <a16:creationId xmlns:a16="http://schemas.microsoft.com/office/drawing/2014/main" id="{86C477B5-1CA7-4CE3-9BCC-175D3B8BCE7D}"/>
                </a:ext>
              </a:extLst>
            </p:cNvPr>
            <p:cNvSpPr/>
            <p:nvPr/>
          </p:nvSpPr>
          <p:spPr>
            <a:xfrm>
              <a:off x="118985" y="2062493"/>
              <a:ext cx="972000" cy="9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a:extLst>
                <a:ext uri="{FF2B5EF4-FFF2-40B4-BE49-F238E27FC236}">
                  <a16:creationId xmlns:a16="http://schemas.microsoft.com/office/drawing/2014/main" id="{964D242E-D94B-425B-AFCF-42674CD7B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85" y="2080493"/>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19E2D1CF-6D36-4923-A9F1-2745AAC5F8BA}"/>
              </a:ext>
            </a:extLst>
          </p:cNvPr>
          <p:cNvSpPr/>
          <p:nvPr/>
        </p:nvSpPr>
        <p:spPr>
          <a:xfrm>
            <a:off x="934812" y="3219504"/>
            <a:ext cx="10576079" cy="2708434"/>
          </a:xfrm>
          <a:prstGeom prst="rect">
            <a:avLst/>
          </a:prstGeom>
        </p:spPr>
        <p:txBody>
          <a:bodyPr wrap="square">
            <a:spAutoFit/>
          </a:bodyPr>
          <a:lstStyle/>
          <a:p>
            <a:pPr>
              <a:buClr>
                <a:schemeClr val="accent3"/>
              </a:buClr>
            </a:pPr>
            <a:r>
              <a:rPr lang="en-AU" sz="1600" b="1" dirty="0">
                <a:solidFill>
                  <a:schemeClr val="accent1"/>
                </a:solidFill>
              </a:rPr>
              <a:t>Please note that:</a:t>
            </a:r>
          </a:p>
          <a:p>
            <a:pPr>
              <a:buClr>
                <a:schemeClr val="accent3"/>
              </a:buClr>
            </a:pPr>
            <a:endParaRPr lang="en-AU" sz="1400" b="1" dirty="0">
              <a:solidFill>
                <a:schemeClr val="accent1"/>
              </a:solidFill>
            </a:endParaRPr>
          </a:p>
          <a:p>
            <a:pPr marL="285750" indent="-285750">
              <a:buClr>
                <a:schemeClr val="accent3"/>
              </a:buClr>
              <a:buSzPct val="110000"/>
              <a:buFont typeface="Wingdings" panose="05000000000000000000" pitchFamily="2" charset="2"/>
              <a:buChar char="§"/>
            </a:pPr>
            <a:r>
              <a:rPr lang="en-AU" sz="1400" dirty="0">
                <a:solidFill>
                  <a:schemeClr val="accent6"/>
                </a:solidFill>
              </a:rPr>
              <a:t>It is </a:t>
            </a:r>
            <a:r>
              <a:rPr lang="en-AU" sz="1400" b="1" dirty="0">
                <a:solidFill>
                  <a:schemeClr val="accent6"/>
                </a:solidFill>
              </a:rPr>
              <a:t>possible to register in more than one class </a:t>
            </a:r>
            <a:r>
              <a:rPr lang="en-AU" sz="1400" dirty="0">
                <a:solidFill>
                  <a:schemeClr val="accent6"/>
                </a:solidFill>
              </a:rPr>
              <a:t>of Design Practitioner if your </a:t>
            </a:r>
            <a:r>
              <a:rPr lang="en-AU" sz="1400" b="1" dirty="0">
                <a:solidFill>
                  <a:schemeClr val="accent6"/>
                </a:solidFill>
              </a:rPr>
              <a:t>work overlaps</a:t>
            </a:r>
            <a:r>
              <a:rPr lang="en-AU" sz="1400" dirty="0">
                <a:solidFill>
                  <a:schemeClr val="accent6"/>
                </a:solidFill>
              </a:rPr>
              <a:t> several </a:t>
            </a:r>
            <a:r>
              <a:rPr lang="en-AU" sz="1400" b="1" dirty="0">
                <a:solidFill>
                  <a:schemeClr val="accent6"/>
                </a:solidFill>
              </a:rPr>
              <a:t>disciplines</a:t>
            </a:r>
          </a:p>
          <a:p>
            <a:pPr marL="285750" indent="-285750">
              <a:buClr>
                <a:schemeClr val="accent3"/>
              </a:buClr>
              <a:buSzPct val="110000"/>
              <a:buFont typeface="Wingdings" panose="05000000000000000000" pitchFamily="2" charset="2"/>
              <a:buChar char="§"/>
            </a:pPr>
            <a:endParaRPr lang="en-AU" sz="1400" dirty="0">
              <a:solidFill>
                <a:schemeClr val="accent6"/>
              </a:solidFill>
            </a:endParaRPr>
          </a:p>
          <a:p>
            <a:pPr marL="285750" indent="-285750">
              <a:buClr>
                <a:schemeClr val="accent3"/>
              </a:buClr>
              <a:buSzPct val="110000"/>
              <a:buFont typeface="Wingdings" panose="05000000000000000000" pitchFamily="2" charset="2"/>
              <a:buChar char="§"/>
            </a:pPr>
            <a:r>
              <a:rPr lang="en-AU" sz="1400" dirty="0">
                <a:solidFill>
                  <a:schemeClr val="accent6"/>
                </a:solidFill>
              </a:rPr>
              <a:t>Only </a:t>
            </a:r>
            <a:r>
              <a:rPr lang="en-AU" sz="1400" b="1" dirty="0">
                <a:solidFill>
                  <a:schemeClr val="accent6"/>
                </a:solidFill>
              </a:rPr>
              <a:t>registered design practitioners </a:t>
            </a:r>
            <a:r>
              <a:rPr lang="en-AU" sz="1400" dirty="0">
                <a:solidFill>
                  <a:schemeClr val="accent6"/>
                </a:solidFill>
              </a:rPr>
              <a:t>can make </a:t>
            </a:r>
            <a:r>
              <a:rPr lang="en-AU" sz="1400" b="1" dirty="0">
                <a:solidFill>
                  <a:schemeClr val="accent6"/>
                </a:solidFill>
              </a:rPr>
              <a:t>declarations</a:t>
            </a:r>
            <a:r>
              <a:rPr lang="en-AU" sz="1400" dirty="0">
                <a:solidFill>
                  <a:schemeClr val="accent6"/>
                </a:solidFill>
              </a:rPr>
              <a:t> </a:t>
            </a:r>
            <a:r>
              <a:rPr lang="en-AU" sz="1400" b="1" dirty="0">
                <a:solidFill>
                  <a:schemeClr val="accent6"/>
                </a:solidFill>
              </a:rPr>
              <a:t>for regulated designs</a:t>
            </a:r>
            <a:r>
              <a:rPr lang="en-AU" sz="1400" dirty="0">
                <a:solidFill>
                  <a:schemeClr val="accent6"/>
                </a:solidFill>
              </a:rPr>
              <a:t> that they have </a:t>
            </a:r>
            <a:r>
              <a:rPr lang="en-AU" sz="1400" b="1" dirty="0">
                <a:solidFill>
                  <a:schemeClr val="accent6"/>
                </a:solidFill>
              </a:rPr>
              <a:t>personally prepared or varied</a:t>
            </a:r>
            <a:r>
              <a:rPr lang="en-AU" sz="1400" dirty="0">
                <a:solidFill>
                  <a:schemeClr val="accent6"/>
                </a:solidFill>
              </a:rPr>
              <a:t>, or that have been </a:t>
            </a:r>
            <a:r>
              <a:rPr lang="en-AU" sz="1400" b="1" dirty="0">
                <a:solidFill>
                  <a:schemeClr val="accent6"/>
                </a:solidFill>
              </a:rPr>
              <a:t>prepared or varied </a:t>
            </a:r>
            <a:r>
              <a:rPr lang="en-AU" sz="1400" dirty="0">
                <a:solidFill>
                  <a:schemeClr val="accent6"/>
                </a:solidFill>
              </a:rPr>
              <a:t>by others and they’ve </a:t>
            </a:r>
            <a:r>
              <a:rPr lang="en-AU" sz="1400" b="1" dirty="0">
                <a:solidFill>
                  <a:schemeClr val="accent6"/>
                </a:solidFill>
              </a:rPr>
              <a:t>supervised or coordinated this work</a:t>
            </a:r>
          </a:p>
          <a:p>
            <a:pPr marL="285750" indent="-285750">
              <a:buClr>
                <a:schemeClr val="accent3"/>
              </a:buClr>
              <a:buSzPct val="110000"/>
              <a:buFont typeface="Wingdings" panose="05000000000000000000" pitchFamily="2" charset="2"/>
              <a:buChar char="§"/>
            </a:pPr>
            <a:endParaRPr lang="en-AU" sz="1400" dirty="0">
              <a:solidFill>
                <a:schemeClr val="accent6"/>
              </a:solidFill>
            </a:endParaRPr>
          </a:p>
          <a:p>
            <a:pPr marL="285750" indent="-285750">
              <a:buClr>
                <a:schemeClr val="accent3"/>
              </a:buClr>
              <a:buSzPct val="110000"/>
              <a:buFont typeface="Wingdings" panose="05000000000000000000" pitchFamily="2" charset="2"/>
              <a:buChar char="§"/>
            </a:pPr>
            <a:r>
              <a:rPr lang="en-AU" sz="1400" b="1" dirty="0">
                <a:solidFill>
                  <a:schemeClr val="accent6"/>
                </a:solidFill>
              </a:rPr>
              <a:t>Registered Professional Engineers </a:t>
            </a:r>
            <a:r>
              <a:rPr lang="en-AU" sz="1400" dirty="0">
                <a:solidFill>
                  <a:schemeClr val="accent6"/>
                </a:solidFill>
              </a:rPr>
              <a:t>are authorised to carry out professional engineering work. However, if any of the professional engineering work involves the </a:t>
            </a:r>
            <a:r>
              <a:rPr lang="en-AU" sz="1400" b="1" dirty="0">
                <a:solidFill>
                  <a:schemeClr val="accent6"/>
                </a:solidFill>
              </a:rPr>
              <a:t>preparation of a regulated design</a:t>
            </a:r>
            <a:r>
              <a:rPr lang="en-AU" sz="1400" dirty="0">
                <a:solidFill>
                  <a:schemeClr val="accent6"/>
                </a:solidFill>
              </a:rPr>
              <a:t>, the preparation of that design </a:t>
            </a:r>
            <a:r>
              <a:rPr lang="en-AU" sz="1400" b="1" dirty="0">
                <a:solidFill>
                  <a:schemeClr val="accent6"/>
                </a:solidFill>
              </a:rPr>
              <a:t>needs to be supervised or coordinated by a registered design practitioner </a:t>
            </a:r>
            <a:r>
              <a:rPr lang="en-AU" sz="1400" dirty="0">
                <a:solidFill>
                  <a:schemeClr val="accent6"/>
                </a:solidFill>
              </a:rPr>
              <a:t>in the relevant class who will make the declaration, </a:t>
            </a:r>
            <a:r>
              <a:rPr lang="en-AU" sz="1400" b="1" dirty="0">
                <a:solidFill>
                  <a:schemeClr val="accent6"/>
                </a:solidFill>
              </a:rPr>
              <a:t>or</a:t>
            </a:r>
            <a:r>
              <a:rPr lang="en-AU" sz="1400" dirty="0">
                <a:solidFill>
                  <a:schemeClr val="accent6"/>
                </a:solidFill>
              </a:rPr>
              <a:t> the engineer will need to </a:t>
            </a:r>
            <a:r>
              <a:rPr lang="en-AU" sz="1400" b="1" dirty="0">
                <a:solidFill>
                  <a:schemeClr val="accent6"/>
                </a:solidFill>
              </a:rPr>
              <a:t>register a second time as a design practitioner </a:t>
            </a:r>
            <a:r>
              <a:rPr lang="en-AU" sz="1400" dirty="0">
                <a:solidFill>
                  <a:schemeClr val="accent6"/>
                </a:solidFill>
              </a:rPr>
              <a:t>for the relevant class in order to make the declaration themselves. </a:t>
            </a:r>
          </a:p>
        </p:txBody>
      </p:sp>
    </p:spTree>
    <p:extLst>
      <p:ext uri="{BB962C8B-B14F-4D97-AF65-F5344CB8AC3E}">
        <p14:creationId xmlns:p14="http://schemas.microsoft.com/office/powerpoint/2010/main" val="40888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03BF402-819A-4A54-B91B-AC7FE0DC36B8}"/>
              </a:ext>
            </a:extLst>
          </p:cNvPr>
          <p:cNvSpPr txBox="1">
            <a:spLocks/>
          </p:cNvSpPr>
          <p:nvPr/>
        </p:nvSpPr>
        <p:spPr>
          <a:xfrm>
            <a:off x="593275" y="553913"/>
            <a:ext cx="10845525"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AU" dirty="0"/>
              <a:t>Who needs to register under the D&amp;BP Scheme?</a:t>
            </a:r>
          </a:p>
        </p:txBody>
      </p:sp>
      <p:sp>
        <p:nvSpPr>
          <p:cNvPr id="6" name="TextBox 5">
            <a:extLst>
              <a:ext uri="{FF2B5EF4-FFF2-40B4-BE49-F238E27FC236}">
                <a16:creationId xmlns:a16="http://schemas.microsoft.com/office/drawing/2014/main" id="{CEA632F3-DCBB-4885-8753-7ABB36D31D33}"/>
              </a:ext>
            </a:extLst>
          </p:cNvPr>
          <p:cNvSpPr txBox="1"/>
          <p:nvPr/>
        </p:nvSpPr>
        <p:spPr>
          <a:xfrm>
            <a:off x="1525278" y="1280161"/>
            <a:ext cx="9141444" cy="498598"/>
          </a:xfrm>
          <a:prstGeom prst="rect">
            <a:avLst/>
          </a:prstGeom>
          <a:noFill/>
        </p:spPr>
        <p:txBody>
          <a:bodyPr wrap="square" lIns="0" tIns="0" rIns="0" bIns="0" rtlCol="0">
            <a:spAutoFit/>
          </a:bodyPr>
          <a:lstStyle/>
          <a:p>
            <a:pPr algn="ctr">
              <a:lnSpc>
                <a:spcPct val="90000"/>
              </a:lnSpc>
              <a:spcAft>
                <a:spcPts val="800"/>
              </a:spcAft>
            </a:pPr>
            <a:r>
              <a:rPr lang="en-AU" b="1" dirty="0">
                <a:solidFill>
                  <a:schemeClr val="tx2"/>
                </a:solidFill>
              </a:rPr>
              <a:t>Design practitioners who will declare designs of a Class 2 building, or a building that contains a part 2 component, are required to register under the D&amp;BP. </a:t>
            </a:r>
          </a:p>
        </p:txBody>
      </p:sp>
      <p:sp>
        <p:nvSpPr>
          <p:cNvPr id="7" name="Content Placeholder 2">
            <a:extLst>
              <a:ext uri="{FF2B5EF4-FFF2-40B4-BE49-F238E27FC236}">
                <a16:creationId xmlns:a16="http://schemas.microsoft.com/office/drawing/2014/main" id="{E99FD337-D587-4CD1-B154-6CEA004EF079}"/>
              </a:ext>
            </a:extLst>
          </p:cNvPr>
          <p:cNvSpPr txBox="1">
            <a:spLocks/>
          </p:cNvSpPr>
          <p:nvPr/>
        </p:nvSpPr>
        <p:spPr>
          <a:xfrm>
            <a:off x="1255125" y="2119473"/>
            <a:ext cx="10334313" cy="85804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AU" sz="1600" b="0" dirty="0">
                <a:solidFill>
                  <a:schemeClr val="accent6"/>
                </a:solidFill>
              </a:rPr>
              <a:t>Each category of </a:t>
            </a:r>
            <a:r>
              <a:rPr lang="en-AU" sz="1600" dirty="0"/>
              <a:t>Design Practitioner </a:t>
            </a:r>
            <a:r>
              <a:rPr lang="en-AU" sz="1600" b="0" dirty="0">
                <a:solidFill>
                  <a:schemeClr val="accent6"/>
                </a:solidFill>
              </a:rPr>
              <a:t>is authorised to declare certain types of designs. A construction project will require a range of registered design practitioners, each bringing a different specialty. It is important that you read the regulations to understand the detail on each design practitioner category. </a:t>
            </a:r>
            <a:br>
              <a:rPr lang="en-AU" sz="1600" b="0" dirty="0">
                <a:solidFill>
                  <a:schemeClr val="accent6"/>
                </a:solidFill>
              </a:rPr>
            </a:br>
            <a:endParaRPr lang="en-AU" sz="1400" b="0" dirty="0">
              <a:solidFill>
                <a:schemeClr val="accent6"/>
              </a:solidFill>
            </a:endParaRPr>
          </a:p>
        </p:txBody>
      </p:sp>
      <p:grpSp>
        <p:nvGrpSpPr>
          <p:cNvPr id="8" name="Group 7">
            <a:extLst>
              <a:ext uri="{FF2B5EF4-FFF2-40B4-BE49-F238E27FC236}">
                <a16:creationId xmlns:a16="http://schemas.microsoft.com/office/drawing/2014/main" id="{4E68682C-FDC6-4CBE-95E5-93110C80D606}"/>
              </a:ext>
            </a:extLst>
          </p:cNvPr>
          <p:cNvGrpSpPr/>
          <p:nvPr/>
        </p:nvGrpSpPr>
        <p:grpSpPr>
          <a:xfrm>
            <a:off x="118985" y="2062493"/>
            <a:ext cx="972000" cy="972000"/>
            <a:chOff x="118985" y="2062493"/>
            <a:chExt cx="972000" cy="972000"/>
          </a:xfrm>
        </p:grpSpPr>
        <p:sp>
          <p:nvSpPr>
            <p:cNvPr id="9" name="Oval 8">
              <a:extLst>
                <a:ext uri="{FF2B5EF4-FFF2-40B4-BE49-F238E27FC236}">
                  <a16:creationId xmlns:a16="http://schemas.microsoft.com/office/drawing/2014/main" id="{B0B78B7D-1078-4121-AC47-C7DA9785013C}"/>
                </a:ext>
              </a:extLst>
            </p:cNvPr>
            <p:cNvSpPr/>
            <p:nvPr/>
          </p:nvSpPr>
          <p:spPr>
            <a:xfrm>
              <a:off x="118985" y="2062493"/>
              <a:ext cx="972000" cy="9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2">
              <a:extLst>
                <a:ext uri="{FF2B5EF4-FFF2-40B4-BE49-F238E27FC236}">
                  <a16:creationId xmlns:a16="http://schemas.microsoft.com/office/drawing/2014/main" id="{5775868D-149D-42DF-B146-3976E2F61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85" y="2080493"/>
              <a:ext cx="936000" cy="93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39397E5-DC71-487A-B881-7AD8A9C79EDC}"/>
              </a:ext>
            </a:extLst>
          </p:cNvPr>
          <p:cNvGrpSpPr/>
          <p:nvPr/>
        </p:nvGrpSpPr>
        <p:grpSpPr>
          <a:xfrm>
            <a:off x="1671303" y="3314031"/>
            <a:ext cx="9767498" cy="2990056"/>
            <a:chOff x="1177081" y="2632865"/>
            <a:chExt cx="9767498" cy="2990056"/>
          </a:xfrm>
        </p:grpSpPr>
        <p:sp>
          <p:nvSpPr>
            <p:cNvPr id="14" name="TextBox 13">
              <a:extLst>
                <a:ext uri="{FF2B5EF4-FFF2-40B4-BE49-F238E27FC236}">
                  <a16:creationId xmlns:a16="http://schemas.microsoft.com/office/drawing/2014/main" id="{CF8CAAAF-46F7-4022-8511-EEC853F784F4}"/>
                </a:ext>
              </a:extLst>
            </p:cNvPr>
            <p:cNvSpPr txBox="1"/>
            <p:nvPr/>
          </p:nvSpPr>
          <p:spPr>
            <a:xfrm>
              <a:off x="1461416" y="3017814"/>
              <a:ext cx="4013668" cy="2441181"/>
            </a:xfrm>
            <a:prstGeom prst="rect">
              <a:avLst/>
            </a:prstGeom>
            <a:noFill/>
          </p:spPr>
          <p:txBody>
            <a:bodyPr wrap="square" lIns="0" tIns="0" rIns="0" bIns="0" rtlCol="0">
              <a:spAutoFit/>
            </a:bodyPr>
            <a:lstStyle/>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practitioner—architectural</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practitioner—body corporate </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practitioner—building design (low rise)</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practitioner—building design (medium rise)</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practitioner—civil engineering</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practitioner—drainage</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practitioner—drainage (restricted)</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practitioner—electrical engineering</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practitioner—façade</a:t>
              </a:r>
            </a:p>
          </p:txBody>
        </p:sp>
        <p:sp>
          <p:nvSpPr>
            <p:cNvPr id="15" name="Rectangle 14">
              <a:extLst>
                <a:ext uri="{FF2B5EF4-FFF2-40B4-BE49-F238E27FC236}">
                  <a16:creationId xmlns:a16="http://schemas.microsoft.com/office/drawing/2014/main" id="{E7CE9906-1C7E-4431-B2B6-97160177950B}"/>
                </a:ext>
              </a:extLst>
            </p:cNvPr>
            <p:cNvSpPr/>
            <p:nvPr/>
          </p:nvSpPr>
          <p:spPr>
            <a:xfrm>
              <a:off x="8012344" y="3831618"/>
              <a:ext cx="2924531" cy="258532"/>
            </a:xfrm>
            <a:prstGeom prst="rect">
              <a:avLst/>
            </a:prstGeom>
          </p:spPr>
          <p:txBody>
            <a:bodyPr wrap="square">
              <a:spAutoFit/>
            </a:bodyPr>
            <a:lstStyle/>
            <a:p>
              <a:pPr marL="176213" indent="-176213">
                <a:lnSpc>
                  <a:spcPct val="90000"/>
                </a:lnSpc>
                <a:spcAft>
                  <a:spcPts val="800"/>
                </a:spcAft>
                <a:buClr>
                  <a:schemeClr val="accent1"/>
                </a:buClr>
                <a:buFont typeface="Arial" panose="020B0604020202020204" pitchFamily="34" charset="0"/>
                <a:buChar char="•"/>
              </a:pPr>
              <a:endParaRPr lang="en-AU" sz="1200" dirty="0">
                <a:solidFill>
                  <a:schemeClr val="tx2"/>
                </a:solidFill>
              </a:endParaRPr>
            </a:p>
          </p:txBody>
        </p:sp>
        <p:sp>
          <p:nvSpPr>
            <p:cNvPr id="16" name="Rectangle: Rounded Corners 15">
              <a:extLst>
                <a:ext uri="{FF2B5EF4-FFF2-40B4-BE49-F238E27FC236}">
                  <a16:creationId xmlns:a16="http://schemas.microsoft.com/office/drawing/2014/main" id="{EEA23C97-8970-4984-9739-9AAB49B51BFF}"/>
                </a:ext>
              </a:extLst>
            </p:cNvPr>
            <p:cNvSpPr/>
            <p:nvPr/>
          </p:nvSpPr>
          <p:spPr>
            <a:xfrm>
              <a:off x="1177081" y="2632865"/>
              <a:ext cx="9767498" cy="2990056"/>
            </a:xfrm>
            <a:prstGeom prst="roundRect">
              <a:avLst>
                <a:gd name="adj" fmla="val 7215"/>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380EB7A7-0F90-458E-AC8E-6C93905D70BD}"/>
                </a:ext>
              </a:extLst>
            </p:cNvPr>
            <p:cNvSpPr txBox="1"/>
            <p:nvPr/>
          </p:nvSpPr>
          <p:spPr>
            <a:xfrm>
              <a:off x="1490108" y="2781242"/>
              <a:ext cx="2471831" cy="180049"/>
            </a:xfrm>
            <a:prstGeom prst="rect">
              <a:avLst/>
            </a:prstGeom>
            <a:noFill/>
          </p:spPr>
          <p:txBody>
            <a:bodyPr wrap="none" lIns="0" tIns="0" rIns="0" bIns="0" rtlCol="0">
              <a:spAutoFit/>
            </a:bodyPr>
            <a:lstStyle/>
            <a:p>
              <a:pPr algn="l">
                <a:lnSpc>
                  <a:spcPct val="90000"/>
                </a:lnSpc>
                <a:spcAft>
                  <a:spcPts val="800"/>
                </a:spcAft>
              </a:pPr>
              <a:r>
                <a:rPr lang="en-AU" sz="1300" b="1" dirty="0">
                  <a:solidFill>
                    <a:schemeClr val="accent1"/>
                  </a:solidFill>
                </a:rPr>
                <a:t>Classes of Design Practitioner:</a:t>
              </a:r>
            </a:p>
          </p:txBody>
        </p:sp>
        <p:sp>
          <p:nvSpPr>
            <p:cNvPr id="18" name="TextBox 17">
              <a:extLst>
                <a:ext uri="{FF2B5EF4-FFF2-40B4-BE49-F238E27FC236}">
                  <a16:creationId xmlns:a16="http://schemas.microsoft.com/office/drawing/2014/main" id="{F593C119-36C2-47A1-86D6-DE1792F7CB1C}"/>
                </a:ext>
              </a:extLst>
            </p:cNvPr>
            <p:cNvSpPr txBox="1"/>
            <p:nvPr/>
          </p:nvSpPr>
          <p:spPr>
            <a:xfrm>
              <a:off x="5788110" y="3017814"/>
              <a:ext cx="4942785" cy="2441181"/>
            </a:xfrm>
            <a:prstGeom prst="rect">
              <a:avLst/>
            </a:prstGeom>
            <a:noFill/>
          </p:spPr>
          <p:txBody>
            <a:bodyPr wrap="square" lIns="0" tIns="0" rIns="0" bIns="0" rtlCol="0">
              <a:spAutoFit/>
            </a:bodyPr>
            <a:lstStyle/>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practitioner—fire safety engineering</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practitioner—fire systems (detection and alarm systems)</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practitioner—fire systems (fire hydrant and fire hose reel),</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practitioner—fire systems (fire sprinkler)</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practitioner—fire systems (mechanical smoke control)</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practitioner—geotechnical engineering</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practitioner—mechanical engineering</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practitioner—structural engineering</a:t>
              </a:r>
            </a:p>
            <a:p>
              <a:pPr marL="176213" indent="-176213">
                <a:lnSpc>
                  <a:spcPct val="90000"/>
                </a:lnSpc>
                <a:spcAft>
                  <a:spcPts val="800"/>
                </a:spcAft>
                <a:buClr>
                  <a:schemeClr val="accent1"/>
                </a:buClr>
                <a:buFont typeface="Arial" panose="020B0604020202020204" pitchFamily="34" charset="0"/>
                <a:buChar char="•"/>
              </a:pPr>
              <a:r>
                <a:rPr lang="en-AU" sz="1300" dirty="0">
                  <a:solidFill>
                    <a:schemeClr val="tx2"/>
                  </a:solidFill>
                </a:rPr>
                <a:t>design practitioner—vertical transportation</a:t>
              </a:r>
            </a:p>
          </p:txBody>
        </p:sp>
      </p:grpSp>
    </p:spTree>
    <p:extLst>
      <p:ext uri="{BB962C8B-B14F-4D97-AF65-F5344CB8AC3E}">
        <p14:creationId xmlns:p14="http://schemas.microsoft.com/office/powerpoint/2010/main" val="188454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C30BB-6F36-45E7-A8E8-1CB789E35B80}"/>
              </a:ext>
            </a:extLst>
          </p:cNvPr>
          <p:cNvSpPr>
            <a:spLocks noGrp="1"/>
          </p:cNvSpPr>
          <p:nvPr>
            <p:ph type="title"/>
          </p:nvPr>
        </p:nvSpPr>
        <p:spPr>
          <a:xfrm>
            <a:off x="593275" y="553913"/>
            <a:ext cx="11010859" cy="498598"/>
          </a:xfrm>
        </p:spPr>
        <p:txBody>
          <a:bodyPr/>
          <a:lstStyle/>
          <a:p>
            <a:r>
              <a:rPr lang="en-AU" dirty="0"/>
              <a:t>Who needs to register under the D&amp;BP Scheme?</a:t>
            </a:r>
          </a:p>
        </p:txBody>
      </p:sp>
      <p:sp>
        <p:nvSpPr>
          <p:cNvPr id="2" name="Slide Number Placeholder 1">
            <a:extLst>
              <a:ext uri="{FF2B5EF4-FFF2-40B4-BE49-F238E27FC236}">
                <a16:creationId xmlns:a16="http://schemas.microsoft.com/office/drawing/2014/main" id="{35AD1D88-9192-419F-BCCA-613D6C860C1C}"/>
              </a:ext>
            </a:extLst>
          </p:cNvPr>
          <p:cNvSpPr>
            <a:spLocks noGrp="1"/>
          </p:cNvSpPr>
          <p:nvPr>
            <p:ph type="sldNum" sz="quarter" idx="11"/>
          </p:nvPr>
        </p:nvSpPr>
        <p:spPr/>
        <p:txBody>
          <a:bodyPr/>
          <a:lstStyle/>
          <a:p>
            <a:fld id="{6445CA75-65CF-428D-AAFD-249FBBE0F4CE}" type="slidenum">
              <a:rPr lang="en-GB" smtClean="0"/>
              <a:pPr/>
              <a:t>12</a:t>
            </a:fld>
            <a:endParaRPr lang="en-GB"/>
          </a:p>
        </p:txBody>
      </p:sp>
      <p:sp>
        <p:nvSpPr>
          <p:cNvPr id="5" name="TextBox 4">
            <a:extLst>
              <a:ext uri="{FF2B5EF4-FFF2-40B4-BE49-F238E27FC236}">
                <a16:creationId xmlns:a16="http://schemas.microsoft.com/office/drawing/2014/main" id="{395CF090-7F02-4BD6-BFE4-1590505E7C14}"/>
              </a:ext>
            </a:extLst>
          </p:cNvPr>
          <p:cNvSpPr txBox="1"/>
          <p:nvPr/>
        </p:nvSpPr>
        <p:spPr>
          <a:xfrm>
            <a:off x="593275" y="1280161"/>
            <a:ext cx="11010859" cy="747897"/>
          </a:xfrm>
          <a:prstGeom prst="rect">
            <a:avLst/>
          </a:prstGeom>
          <a:noFill/>
        </p:spPr>
        <p:txBody>
          <a:bodyPr wrap="square" lIns="0" tIns="0" rIns="0" bIns="0" rtlCol="0">
            <a:spAutoFit/>
          </a:bodyPr>
          <a:lstStyle/>
          <a:p>
            <a:pPr algn="ctr">
              <a:lnSpc>
                <a:spcPct val="90000"/>
              </a:lnSpc>
              <a:spcAft>
                <a:spcPts val="800"/>
              </a:spcAft>
            </a:pPr>
            <a:r>
              <a:rPr lang="en-AU" b="1" dirty="0">
                <a:solidFill>
                  <a:schemeClr val="tx2"/>
                </a:solidFill>
              </a:rPr>
              <a:t>Principal Design practitioners who are undertaking coordination of the regulated designs and compliance declarations on a Class 2 building, or a building that contains a class 2 component, are required to register under the D&amp;BP Scheme. </a:t>
            </a:r>
          </a:p>
        </p:txBody>
      </p:sp>
      <p:sp>
        <p:nvSpPr>
          <p:cNvPr id="6" name="Rectangle: Rounded Corners 5">
            <a:extLst>
              <a:ext uri="{FF2B5EF4-FFF2-40B4-BE49-F238E27FC236}">
                <a16:creationId xmlns:a16="http://schemas.microsoft.com/office/drawing/2014/main" id="{5FD0C01D-7DE0-4DC6-81CE-B02258153A23}"/>
              </a:ext>
            </a:extLst>
          </p:cNvPr>
          <p:cNvSpPr/>
          <p:nvPr/>
        </p:nvSpPr>
        <p:spPr>
          <a:xfrm>
            <a:off x="3585476" y="6568590"/>
            <a:ext cx="5003464" cy="259128"/>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solidFill>
                  <a:schemeClr val="accent1"/>
                </a:solidFill>
              </a:rPr>
              <a:t>Registration via the </a:t>
            </a:r>
            <a:r>
              <a:rPr lang="en-AU" sz="1200" b="1">
                <a:solidFill>
                  <a:schemeClr val="accent1"/>
                </a:solidFill>
                <a:hlinkClick r:id="rId2">
                  <a:extLst>
                    <a:ext uri="{A12FA001-AC4F-418D-AE19-62706E023703}">
                      <ahyp:hlinkClr xmlns:ahyp="http://schemas.microsoft.com/office/drawing/2018/hyperlinkcolor" val="tx"/>
                    </a:ext>
                  </a:extLst>
                </a:hlinkClick>
              </a:rPr>
              <a:t>Service NSW website </a:t>
            </a:r>
            <a:r>
              <a:rPr lang="en-AU" sz="1200" b="1">
                <a:solidFill>
                  <a:schemeClr val="accent1"/>
                </a:solidFill>
              </a:rPr>
              <a:t>will open from 1</a:t>
            </a:r>
            <a:r>
              <a:rPr lang="en-AU" sz="1200" b="1" baseline="30000">
                <a:solidFill>
                  <a:schemeClr val="accent1"/>
                </a:solidFill>
              </a:rPr>
              <a:t>st</a:t>
            </a:r>
            <a:r>
              <a:rPr lang="en-AU" sz="1200" b="1">
                <a:solidFill>
                  <a:schemeClr val="accent1"/>
                </a:solidFill>
              </a:rPr>
              <a:t> July.</a:t>
            </a:r>
          </a:p>
        </p:txBody>
      </p:sp>
      <p:sp>
        <p:nvSpPr>
          <p:cNvPr id="14" name="Rectangle 13">
            <a:extLst>
              <a:ext uri="{FF2B5EF4-FFF2-40B4-BE49-F238E27FC236}">
                <a16:creationId xmlns:a16="http://schemas.microsoft.com/office/drawing/2014/main" id="{9D837A5D-6B4D-4E5B-B061-B0685E724AA2}"/>
              </a:ext>
            </a:extLst>
          </p:cNvPr>
          <p:cNvSpPr/>
          <p:nvPr/>
        </p:nvSpPr>
        <p:spPr>
          <a:xfrm>
            <a:off x="149469" y="5715000"/>
            <a:ext cx="1362808" cy="937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310EAE11-14CB-4E51-8C65-FB7F9B74942B}"/>
              </a:ext>
            </a:extLst>
          </p:cNvPr>
          <p:cNvGrpSpPr/>
          <p:nvPr/>
        </p:nvGrpSpPr>
        <p:grpSpPr>
          <a:xfrm>
            <a:off x="1214955" y="4561644"/>
            <a:ext cx="9767498" cy="729129"/>
            <a:chOff x="1032384" y="4294984"/>
            <a:chExt cx="9767498" cy="729129"/>
          </a:xfrm>
        </p:grpSpPr>
        <p:sp>
          <p:nvSpPr>
            <p:cNvPr id="3" name="TextBox 2">
              <a:extLst>
                <a:ext uri="{FF2B5EF4-FFF2-40B4-BE49-F238E27FC236}">
                  <a16:creationId xmlns:a16="http://schemas.microsoft.com/office/drawing/2014/main" id="{AF524363-D086-4E08-8D45-06F3BC8E19CF}"/>
                </a:ext>
              </a:extLst>
            </p:cNvPr>
            <p:cNvSpPr txBox="1"/>
            <p:nvPr/>
          </p:nvSpPr>
          <p:spPr>
            <a:xfrm>
              <a:off x="1480039" y="4583741"/>
              <a:ext cx="4047391" cy="193899"/>
            </a:xfrm>
            <a:prstGeom prst="rect">
              <a:avLst/>
            </a:prstGeom>
            <a:noFill/>
          </p:spPr>
          <p:txBody>
            <a:bodyPr wrap="square" lIns="0" tIns="0" rIns="0" bIns="0" rtlCol="0">
              <a:spAutoFit/>
            </a:bodyPr>
            <a:lstStyle/>
            <a:p>
              <a:pPr marL="342900" indent="-342900">
                <a:lnSpc>
                  <a:spcPct val="90000"/>
                </a:lnSpc>
                <a:spcAft>
                  <a:spcPts val="800"/>
                </a:spcAft>
                <a:buClr>
                  <a:schemeClr val="accent2"/>
                </a:buClr>
                <a:buFont typeface="Arial" panose="020B0604020202020204" pitchFamily="34" charset="0"/>
                <a:buChar char="•"/>
              </a:pPr>
              <a:r>
                <a:rPr lang="en-AU" sz="1400">
                  <a:solidFill>
                    <a:schemeClr val="tx2"/>
                  </a:solidFill>
                </a:rPr>
                <a:t>principal design practitioner—body corporate</a:t>
              </a:r>
            </a:p>
          </p:txBody>
        </p:sp>
        <p:sp>
          <p:nvSpPr>
            <p:cNvPr id="16" name="Rectangle: Rounded Corners 15">
              <a:extLst>
                <a:ext uri="{FF2B5EF4-FFF2-40B4-BE49-F238E27FC236}">
                  <a16:creationId xmlns:a16="http://schemas.microsoft.com/office/drawing/2014/main" id="{EAD1875F-F248-474D-B4D9-EC3DD26890C0}"/>
                </a:ext>
              </a:extLst>
            </p:cNvPr>
            <p:cNvSpPr/>
            <p:nvPr/>
          </p:nvSpPr>
          <p:spPr>
            <a:xfrm>
              <a:off x="1032384" y="4294984"/>
              <a:ext cx="9767498" cy="729129"/>
            </a:xfrm>
            <a:prstGeom prst="roundRect">
              <a:avLst>
                <a:gd name="adj" fmla="val 7215"/>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AF414389-8BD0-4200-892D-2FDB55AEC00F}"/>
                </a:ext>
              </a:extLst>
            </p:cNvPr>
            <p:cNvSpPr txBox="1"/>
            <p:nvPr/>
          </p:nvSpPr>
          <p:spPr>
            <a:xfrm>
              <a:off x="5975085" y="4583741"/>
              <a:ext cx="4047391" cy="193899"/>
            </a:xfrm>
            <a:prstGeom prst="rect">
              <a:avLst/>
            </a:prstGeom>
            <a:noFill/>
          </p:spPr>
          <p:txBody>
            <a:bodyPr wrap="square" lIns="0" tIns="0" rIns="0" bIns="0" rtlCol="0">
              <a:spAutoFit/>
            </a:bodyPr>
            <a:lstStyle/>
            <a:p>
              <a:pPr marL="342900" indent="-342900">
                <a:lnSpc>
                  <a:spcPct val="90000"/>
                </a:lnSpc>
                <a:spcAft>
                  <a:spcPts val="800"/>
                </a:spcAft>
                <a:buClr>
                  <a:schemeClr val="accent2"/>
                </a:buClr>
                <a:buFont typeface="Arial" panose="020B0604020202020204" pitchFamily="34" charset="0"/>
                <a:buChar char="•"/>
              </a:pPr>
              <a:r>
                <a:rPr lang="en-AU" sz="1400">
                  <a:solidFill>
                    <a:schemeClr val="tx2"/>
                  </a:solidFill>
                </a:rPr>
                <a:t>principal design practitioner—general</a:t>
              </a:r>
            </a:p>
          </p:txBody>
        </p:sp>
      </p:grpSp>
      <p:grpSp>
        <p:nvGrpSpPr>
          <p:cNvPr id="8" name="Group 7">
            <a:extLst>
              <a:ext uri="{FF2B5EF4-FFF2-40B4-BE49-F238E27FC236}">
                <a16:creationId xmlns:a16="http://schemas.microsoft.com/office/drawing/2014/main" id="{C9EFF6E3-7307-4FB1-A244-B2D189B60C75}"/>
              </a:ext>
            </a:extLst>
          </p:cNvPr>
          <p:cNvGrpSpPr/>
          <p:nvPr/>
        </p:nvGrpSpPr>
        <p:grpSpPr>
          <a:xfrm>
            <a:off x="951413" y="2411734"/>
            <a:ext cx="10294582" cy="2031325"/>
            <a:chOff x="840482" y="2174342"/>
            <a:chExt cx="10294582" cy="2031325"/>
          </a:xfrm>
        </p:grpSpPr>
        <p:sp>
          <p:nvSpPr>
            <p:cNvPr id="21" name="Rectangle 20">
              <a:extLst>
                <a:ext uri="{FF2B5EF4-FFF2-40B4-BE49-F238E27FC236}">
                  <a16:creationId xmlns:a16="http://schemas.microsoft.com/office/drawing/2014/main" id="{0006FD79-E4E1-41A8-A254-0CCB5C42B798}"/>
                </a:ext>
              </a:extLst>
            </p:cNvPr>
            <p:cNvSpPr/>
            <p:nvPr/>
          </p:nvSpPr>
          <p:spPr>
            <a:xfrm>
              <a:off x="1884468" y="2174342"/>
              <a:ext cx="9250596" cy="2031325"/>
            </a:xfrm>
            <a:prstGeom prst="rect">
              <a:avLst/>
            </a:prstGeom>
          </p:spPr>
          <p:txBody>
            <a:bodyPr wrap="square">
              <a:spAutoFit/>
            </a:bodyPr>
            <a:lstStyle/>
            <a:p>
              <a:pPr>
                <a:buClr>
                  <a:schemeClr val="accent1"/>
                </a:buClr>
              </a:pPr>
              <a:r>
                <a:rPr lang="en-AU" dirty="0">
                  <a:solidFill>
                    <a:schemeClr val="accent6"/>
                  </a:solidFill>
                </a:rPr>
                <a:t>The </a:t>
              </a:r>
              <a:r>
                <a:rPr lang="en-AU" b="1" dirty="0">
                  <a:solidFill>
                    <a:schemeClr val="accent2"/>
                  </a:solidFill>
                </a:rPr>
                <a:t>Principal Design Practitioner </a:t>
              </a:r>
              <a:r>
                <a:rPr lang="en-AU" dirty="0">
                  <a:solidFill>
                    <a:schemeClr val="accent6"/>
                  </a:solidFill>
                </a:rPr>
                <a:t>is an </a:t>
              </a:r>
              <a:r>
                <a:rPr lang="en-AU" b="1" dirty="0">
                  <a:solidFill>
                    <a:schemeClr val="accent2"/>
                  </a:solidFill>
                </a:rPr>
                <a:t>optional role. </a:t>
              </a:r>
            </a:p>
            <a:p>
              <a:pPr>
                <a:buClr>
                  <a:schemeClr val="accent1"/>
                </a:buClr>
              </a:pPr>
              <a:endParaRPr lang="en-AU" dirty="0">
                <a:solidFill>
                  <a:schemeClr val="accent6"/>
                </a:solidFill>
              </a:endParaRPr>
            </a:p>
            <a:p>
              <a:pPr>
                <a:buClr>
                  <a:schemeClr val="accent1"/>
                </a:buClr>
              </a:pPr>
              <a:r>
                <a:rPr lang="en-AU" dirty="0">
                  <a:solidFill>
                    <a:schemeClr val="accent6"/>
                  </a:solidFill>
                </a:rPr>
                <a:t>The role was designed with the bigger, more complex projects in mind. On those projects, hundreds or even thousands of regulated designs need to be lodged and declared. A principal design practitioner can assist in coordinating the many regulated designs declared designs that will need to be prepared and lodged prior to construction commencing.</a:t>
              </a:r>
            </a:p>
          </p:txBody>
        </p:sp>
        <p:sp>
          <p:nvSpPr>
            <p:cNvPr id="17" name="Oval 16">
              <a:extLst>
                <a:ext uri="{FF2B5EF4-FFF2-40B4-BE49-F238E27FC236}">
                  <a16:creationId xmlns:a16="http://schemas.microsoft.com/office/drawing/2014/main" id="{CBCA5BC7-DDE8-47E9-BD72-84D0FEA7011A}"/>
                </a:ext>
              </a:extLst>
            </p:cNvPr>
            <p:cNvSpPr/>
            <p:nvPr/>
          </p:nvSpPr>
          <p:spPr>
            <a:xfrm>
              <a:off x="840482" y="2395144"/>
              <a:ext cx="972000" cy="9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98" name="Picture 2">
              <a:extLst>
                <a:ext uri="{FF2B5EF4-FFF2-40B4-BE49-F238E27FC236}">
                  <a16:creationId xmlns:a16="http://schemas.microsoft.com/office/drawing/2014/main" id="{30388EAC-4C60-402F-9E9B-9FDE4314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76" y="2413037"/>
              <a:ext cx="937612" cy="93761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4469D653-6A0B-4713-933A-5EFE6B0CECAF}"/>
              </a:ext>
            </a:extLst>
          </p:cNvPr>
          <p:cNvSpPr txBox="1"/>
          <p:nvPr/>
        </p:nvSpPr>
        <p:spPr>
          <a:xfrm>
            <a:off x="1392118" y="4604314"/>
            <a:ext cx="3451266" cy="193899"/>
          </a:xfrm>
          <a:prstGeom prst="rect">
            <a:avLst/>
          </a:prstGeom>
          <a:noFill/>
        </p:spPr>
        <p:txBody>
          <a:bodyPr wrap="none" lIns="0" tIns="0" rIns="0" bIns="0" rtlCol="0">
            <a:spAutoFit/>
          </a:bodyPr>
          <a:lstStyle/>
          <a:p>
            <a:pPr algn="l">
              <a:lnSpc>
                <a:spcPct val="90000"/>
              </a:lnSpc>
              <a:spcAft>
                <a:spcPts val="800"/>
              </a:spcAft>
            </a:pPr>
            <a:r>
              <a:rPr lang="en-AU" sz="1400" b="1">
                <a:solidFill>
                  <a:schemeClr val="accent2"/>
                </a:solidFill>
              </a:rPr>
              <a:t>Classes of Principal Design Practitioner:</a:t>
            </a:r>
          </a:p>
        </p:txBody>
      </p:sp>
    </p:spTree>
    <p:extLst>
      <p:ext uri="{BB962C8B-B14F-4D97-AF65-F5344CB8AC3E}">
        <p14:creationId xmlns:p14="http://schemas.microsoft.com/office/powerpoint/2010/main" val="38332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C30BB-6F36-45E7-A8E8-1CB789E35B80}"/>
              </a:ext>
            </a:extLst>
          </p:cNvPr>
          <p:cNvSpPr>
            <a:spLocks noGrp="1"/>
          </p:cNvSpPr>
          <p:nvPr>
            <p:ph type="title"/>
          </p:nvPr>
        </p:nvSpPr>
        <p:spPr>
          <a:xfrm>
            <a:off x="593275" y="553913"/>
            <a:ext cx="11010859" cy="498598"/>
          </a:xfrm>
        </p:spPr>
        <p:txBody>
          <a:bodyPr/>
          <a:lstStyle/>
          <a:p>
            <a:r>
              <a:rPr lang="en-AU" dirty="0"/>
              <a:t>Who needs to register under the D&amp;BP Scheme?</a:t>
            </a:r>
          </a:p>
        </p:txBody>
      </p:sp>
      <p:sp>
        <p:nvSpPr>
          <p:cNvPr id="2" name="Slide Number Placeholder 1">
            <a:extLst>
              <a:ext uri="{FF2B5EF4-FFF2-40B4-BE49-F238E27FC236}">
                <a16:creationId xmlns:a16="http://schemas.microsoft.com/office/drawing/2014/main" id="{35AD1D88-9192-419F-BCCA-613D6C860C1C}"/>
              </a:ext>
            </a:extLst>
          </p:cNvPr>
          <p:cNvSpPr>
            <a:spLocks noGrp="1"/>
          </p:cNvSpPr>
          <p:nvPr>
            <p:ph type="sldNum" sz="quarter" idx="11"/>
          </p:nvPr>
        </p:nvSpPr>
        <p:spPr/>
        <p:txBody>
          <a:bodyPr/>
          <a:lstStyle/>
          <a:p>
            <a:fld id="{6445CA75-65CF-428D-AAFD-249FBBE0F4CE}" type="slidenum">
              <a:rPr lang="en-GB" smtClean="0"/>
              <a:pPr/>
              <a:t>13</a:t>
            </a:fld>
            <a:endParaRPr lang="en-GB"/>
          </a:p>
        </p:txBody>
      </p:sp>
      <p:sp>
        <p:nvSpPr>
          <p:cNvPr id="5" name="TextBox 4">
            <a:extLst>
              <a:ext uri="{FF2B5EF4-FFF2-40B4-BE49-F238E27FC236}">
                <a16:creationId xmlns:a16="http://schemas.microsoft.com/office/drawing/2014/main" id="{395CF090-7F02-4BD6-BFE4-1590505E7C14}"/>
              </a:ext>
            </a:extLst>
          </p:cNvPr>
          <p:cNvSpPr txBox="1"/>
          <p:nvPr/>
        </p:nvSpPr>
        <p:spPr>
          <a:xfrm>
            <a:off x="593275" y="1280161"/>
            <a:ext cx="11010859" cy="498598"/>
          </a:xfrm>
          <a:prstGeom prst="rect">
            <a:avLst/>
          </a:prstGeom>
          <a:noFill/>
        </p:spPr>
        <p:txBody>
          <a:bodyPr wrap="square" lIns="0" tIns="0" rIns="0" bIns="0" rtlCol="0">
            <a:spAutoFit/>
          </a:bodyPr>
          <a:lstStyle/>
          <a:p>
            <a:pPr algn="ctr">
              <a:lnSpc>
                <a:spcPct val="90000"/>
              </a:lnSpc>
              <a:spcAft>
                <a:spcPts val="800"/>
              </a:spcAft>
            </a:pPr>
            <a:r>
              <a:rPr lang="en-AU" b="1" dirty="0">
                <a:solidFill>
                  <a:schemeClr val="tx2"/>
                </a:solidFill>
              </a:rPr>
              <a:t>Building practitioners who are undertaking building work on a Class 2 building, or a building that contains a Class 2 component, must register under the D&amp;BP. </a:t>
            </a:r>
          </a:p>
        </p:txBody>
      </p:sp>
      <p:sp>
        <p:nvSpPr>
          <p:cNvPr id="6" name="Rectangle: Rounded Corners 5">
            <a:extLst>
              <a:ext uri="{FF2B5EF4-FFF2-40B4-BE49-F238E27FC236}">
                <a16:creationId xmlns:a16="http://schemas.microsoft.com/office/drawing/2014/main" id="{5FD0C01D-7DE0-4DC6-81CE-B02258153A23}"/>
              </a:ext>
            </a:extLst>
          </p:cNvPr>
          <p:cNvSpPr/>
          <p:nvPr/>
        </p:nvSpPr>
        <p:spPr>
          <a:xfrm>
            <a:off x="3585476" y="6568590"/>
            <a:ext cx="5003464" cy="259128"/>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solidFill>
                  <a:schemeClr val="accent1"/>
                </a:solidFill>
              </a:rPr>
              <a:t>Registration via the </a:t>
            </a:r>
            <a:r>
              <a:rPr lang="en-AU" sz="1200" b="1">
                <a:solidFill>
                  <a:schemeClr val="accent1"/>
                </a:solidFill>
                <a:hlinkClick r:id="rId2">
                  <a:extLst>
                    <a:ext uri="{A12FA001-AC4F-418D-AE19-62706E023703}">
                      <ahyp:hlinkClr xmlns:ahyp="http://schemas.microsoft.com/office/drawing/2018/hyperlinkcolor" val="tx"/>
                    </a:ext>
                  </a:extLst>
                </a:hlinkClick>
              </a:rPr>
              <a:t>Service NSW website </a:t>
            </a:r>
            <a:r>
              <a:rPr lang="en-AU" sz="1200" b="1">
                <a:solidFill>
                  <a:schemeClr val="accent1"/>
                </a:solidFill>
              </a:rPr>
              <a:t>will open from 1</a:t>
            </a:r>
            <a:r>
              <a:rPr lang="en-AU" sz="1200" b="1" baseline="30000">
                <a:solidFill>
                  <a:schemeClr val="accent1"/>
                </a:solidFill>
              </a:rPr>
              <a:t>st</a:t>
            </a:r>
            <a:r>
              <a:rPr lang="en-AU" sz="1200" b="1">
                <a:solidFill>
                  <a:schemeClr val="accent1"/>
                </a:solidFill>
              </a:rPr>
              <a:t> July.</a:t>
            </a:r>
          </a:p>
        </p:txBody>
      </p:sp>
      <p:sp>
        <p:nvSpPr>
          <p:cNvPr id="14" name="Rectangle 13">
            <a:extLst>
              <a:ext uri="{FF2B5EF4-FFF2-40B4-BE49-F238E27FC236}">
                <a16:creationId xmlns:a16="http://schemas.microsoft.com/office/drawing/2014/main" id="{9D837A5D-6B4D-4E5B-B061-B0685E724AA2}"/>
              </a:ext>
            </a:extLst>
          </p:cNvPr>
          <p:cNvSpPr/>
          <p:nvPr/>
        </p:nvSpPr>
        <p:spPr>
          <a:xfrm>
            <a:off x="149469" y="5715000"/>
            <a:ext cx="1362808" cy="937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AF524363-D086-4E08-8D45-06F3BC8E19CF}"/>
              </a:ext>
            </a:extLst>
          </p:cNvPr>
          <p:cNvSpPr txBox="1"/>
          <p:nvPr/>
        </p:nvSpPr>
        <p:spPr>
          <a:xfrm>
            <a:off x="1480040" y="4768378"/>
            <a:ext cx="2975062" cy="387798"/>
          </a:xfrm>
          <a:prstGeom prst="rect">
            <a:avLst/>
          </a:prstGeom>
          <a:noFill/>
        </p:spPr>
        <p:txBody>
          <a:bodyPr wrap="square" lIns="0" tIns="0" rIns="0" bIns="0" rtlCol="0">
            <a:spAutoFit/>
          </a:bodyPr>
          <a:lstStyle/>
          <a:p>
            <a:pPr marL="342900" indent="-342900">
              <a:lnSpc>
                <a:spcPct val="90000"/>
              </a:lnSpc>
              <a:spcAft>
                <a:spcPts val="800"/>
              </a:spcAft>
              <a:buClr>
                <a:schemeClr val="accent3"/>
              </a:buClr>
              <a:buFont typeface="Arial" panose="020B0604020202020204" pitchFamily="34" charset="0"/>
              <a:buChar char="•"/>
            </a:pPr>
            <a:r>
              <a:rPr lang="en-AU" sz="1400">
                <a:solidFill>
                  <a:schemeClr val="tx2"/>
                </a:solidFill>
              </a:rPr>
              <a:t>building practitioner—body corporate</a:t>
            </a:r>
          </a:p>
        </p:txBody>
      </p:sp>
      <p:sp>
        <p:nvSpPr>
          <p:cNvPr id="16" name="Rectangle: Rounded Corners 15">
            <a:extLst>
              <a:ext uri="{FF2B5EF4-FFF2-40B4-BE49-F238E27FC236}">
                <a16:creationId xmlns:a16="http://schemas.microsoft.com/office/drawing/2014/main" id="{EAD1875F-F248-474D-B4D9-EC3DD26890C0}"/>
              </a:ext>
            </a:extLst>
          </p:cNvPr>
          <p:cNvSpPr/>
          <p:nvPr/>
        </p:nvSpPr>
        <p:spPr>
          <a:xfrm>
            <a:off x="1032384" y="4435661"/>
            <a:ext cx="9767498" cy="937612"/>
          </a:xfrm>
          <a:prstGeom prst="roundRect">
            <a:avLst>
              <a:gd name="adj" fmla="val 7215"/>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393976B9-2719-454B-968E-F4EB84AE7C37}"/>
              </a:ext>
            </a:extLst>
          </p:cNvPr>
          <p:cNvPicPr/>
          <p:nvPr/>
        </p:nvPicPr>
        <p:blipFill>
          <a:blip r:embed="rId3"/>
          <a:stretch>
            <a:fillRect/>
          </a:stretch>
        </p:blipFill>
        <p:spPr>
          <a:xfrm>
            <a:off x="408687" y="2578159"/>
            <a:ext cx="1005205" cy="1007745"/>
          </a:xfrm>
          <a:prstGeom prst="rect">
            <a:avLst/>
          </a:prstGeom>
        </p:spPr>
      </p:pic>
      <p:sp>
        <p:nvSpPr>
          <p:cNvPr id="21" name="Rectangle 20">
            <a:extLst>
              <a:ext uri="{FF2B5EF4-FFF2-40B4-BE49-F238E27FC236}">
                <a16:creationId xmlns:a16="http://schemas.microsoft.com/office/drawing/2014/main" id="{0006FD79-E4E1-41A8-A254-0CCB5C42B798}"/>
              </a:ext>
            </a:extLst>
          </p:cNvPr>
          <p:cNvSpPr/>
          <p:nvPr/>
        </p:nvSpPr>
        <p:spPr>
          <a:xfrm>
            <a:off x="1461910" y="2181038"/>
            <a:ext cx="9250596" cy="1754326"/>
          </a:xfrm>
          <a:prstGeom prst="rect">
            <a:avLst/>
          </a:prstGeom>
        </p:spPr>
        <p:txBody>
          <a:bodyPr wrap="square">
            <a:spAutoFit/>
          </a:bodyPr>
          <a:lstStyle/>
          <a:p>
            <a:pPr>
              <a:buClr>
                <a:schemeClr val="accent1"/>
              </a:buClr>
            </a:pPr>
            <a:r>
              <a:rPr lang="en-AU" dirty="0">
                <a:solidFill>
                  <a:schemeClr val="accent6"/>
                </a:solidFill>
              </a:rPr>
              <a:t>The</a:t>
            </a:r>
            <a:r>
              <a:rPr lang="en-AU" dirty="0"/>
              <a:t> </a:t>
            </a:r>
            <a:r>
              <a:rPr lang="en-AU" b="1" dirty="0">
                <a:solidFill>
                  <a:schemeClr val="accent3"/>
                </a:solidFill>
              </a:rPr>
              <a:t>Building Practitioner </a:t>
            </a:r>
            <a:r>
              <a:rPr lang="en-AU" dirty="0">
                <a:solidFill>
                  <a:schemeClr val="accent6"/>
                </a:solidFill>
              </a:rPr>
              <a:t>is the person who is the principal contractor for the building work. Where there is more than one builder on a project, the Building Practitioner must be the Head Contractor. </a:t>
            </a:r>
            <a:br>
              <a:rPr lang="en-AU" dirty="0">
                <a:solidFill>
                  <a:schemeClr val="accent6"/>
                </a:solidFill>
              </a:rPr>
            </a:br>
            <a:br>
              <a:rPr lang="en-AU" dirty="0">
                <a:solidFill>
                  <a:schemeClr val="accent6"/>
                </a:solidFill>
              </a:rPr>
            </a:br>
            <a:r>
              <a:rPr lang="en-AU" dirty="0">
                <a:solidFill>
                  <a:schemeClr val="accent6"/>
                </a:solidFill>
              </a:rPr>
              <a:t>This role is responsible for making building compliance declarations – they declare that building work is constructed in accordance with declared regulated designs and the BCA. </a:t>
            </a:r>
            <a:endParaRPr lang="en-AU" dirty="0"/>
          </a:p>
        </p:txBody>
      </p:sp>
      <p:sp>
        <p:nvSpPr>
          <p:cNvPr id="22" name="TextBox 21">
            <a:extLst>
              <a:ext uri="{FF2B5EF4-FFF2-40B4-BE49-F238E27FC236}">
                <a16:creationId xmlns:a16="http://schemas.microsoft.com/office/drawing/2014/main" id="{AF414389-8BD0-4200-892D-2FDB55AEC00F}"/>
              </a:ext>
            </a:extLst>
          </p:cNvPr>
          <p:cNvSpPr txBox="1"/>
          <p:nvPr/>
        </p:nvSpPr>
        <p:spPr>
          <a:xfrm>
            <a:off x="4613032" y="4768378"/>
            <a:ext cx="2975062" cy="387798"/>
          </a:xfrm>
          <a:prstGeom prst="rect">
            <a:avLst/>
          </a:prstGeom>
          <a:noFill/>
        </p:spPr>
        <p:txBody>
          <a:bodyPr wrap="square" lIns="0" tIns="0" rIns="0" bIns="0" rtlCol="0">
            <a:spAutoFit/>
          </a:bodyPr>
          <a:lstStyle/>
          <a:p>
            <a:pPr marL="342900" indent="-342900">
              <a:lnSpc>
                <a:spcPct val="90000"/>
              </a:lnSpc>
              <a:spcAft>
                <a:spcPts val="800"/>
              </a:spcAft>
              <a:buClr>
                <a:schemeClr val="accent3"/>
              </a:buClr>
              <a:buFont typeface="Arial" panose="020B0604020202020204" pitchFamily="34" charset="0"/>
              <a:buChar char="•"/>
            </a:pPr>
            <a:r>
              <a:rPr lang="en-AU" sz="1400">
                <a:solidFill>
                  <a:schemeClr val="tx2"/>
                </a:solidFill>
              </a:rPr>
              <a:t>building practitioner—body corporate nominee</a:t>
            </a:r>
          </a:p>
        </p:txBody>
      </p:sp>
      <p:sp>
        <p:nvSpPr>
          <p:cNvPr id="23" name="TextBox 22">
            <a:extLst>
              <a:ext uri="{FF2B5EF4-FFF2-40B4-BE49-F238E27FC236}">
                <a16:creationId xmlns:a16="http://schemas.microsoft.com/office/drawing/2014/main" id="{3380D505-BA87-4D3D-8FDB-309A744F4EF4}"/>
              </a:ext>
            </a:extLst>
          </p:cNvPr>
          <p:cNvSpPr txBox="1"/>
          <p:nvPr/>
        </p:nvSpPr>
        <p:spPr>
          <a:xfrm>
            <a:off x="7746024" y="4858403"/>
            <a:ext cx="2975062" cy="193899"/>
          </a:xfrm>
          <a:prstGeom prst="rect">
            <a:avLst/>
          </a:prstGeom>
          <a:noFill/>
        </p:spPr>
        <p:txBody>
          <a:bodyPr wrap="square" lIns="0" tIns="0" rIns="0" bIns="0" rtlCol="0">
            <a:spAutoFit/>
          </a:bodyPr>
          <a:lstStyle/>
          <a:p>
            <a:pPr marL="342900" indent="-342900">
              <a:lnSpc>
                <a:spcPct val="90000"/>
              </a:lnSpc>
              <a:spcAft>
                <a:spcPts val="800"/>
              </a:spcAft>
              <a:buClr>
                <a:schemeClr val="accent3"/>
              </a:buClr>
              <a:buFont typeface="Arial" panose="020B0604020202020204" pitchFamily="34" charset="0"/>
              <a:buChar char="•"/>
            </a:pPr>
            <a:r>
              <a:rPr lang="en-AU" sz="1400">
                <a:solidFill>
                  <a:schemeClr val="tx2"/>
                </a:solidFill>
              </a:rPr>
              <a:t>building practitioner—general</a:t>
            </a:r>
          </a:p>
        </p:txBody>
      </p:sp>
      <p:sp>
        <p:nvSpPr>
          <p:cNvPr id="24" name="TextBox 23">
            <a:extLst>
              <a:ext uri="{FF2B5EF4-FFF2-40B4-BE49-F238E27FC236}">
                <a16:creationId xmlns:a16="http://schemas.microsoft.com/office/drawing/2014/main" id="{F11DF1BE-2328-4D56-8E4E-99A32BA6C935}"/>
              </a:ext>
            </a:extLst>
          </p:cNvPr>
          <p:cNvSpPr txBox="1"/>
          <p:nvPr/>
        </p:nvSpPr>
        <p:spPr>
          <a:xfrm>
            <a:off x="1392118" y="4490015"/>
            <a:ext cx="2763577" cy="193899"/>
          </a:xfrm>
          <a:prstGeom prst="rect">
            <a:avLst/>
          </a:prstGeom>
          <a:noFill/>
        </p:spPr>
        <p:txBody>
          <a:bodyPr wrap="none" lIns="0" tIns="0" rIns="0" bIns="0" rtlCol="0">
            <a:spAutoFit/>
          </a:bodyPr>
          <a:lstStyle/>
          <a:p>
            <a:pPr algn="l">
              <a:lnSpc>
                <a:spcPct val="90000"/>
              </a:lnSpc>
              <a:spcAft>
                <a:spcPts val="800"/>
              </a:spcAft>
            </a:pPr>
            <a:r>
              <a:rPr lang="en-AU" sz="1400" b="1">
                <a:solidFill>
                  <a:schemeClr val="accent3"/>
                </a:solidFill>
              </a:rPr>
              <a:t>Classes of Building Practitioner:</a:t>
            </a:r>
          </a:p>
        </p:txBody>
      </p:sp>
    </p:spTree>
    <p:extLst>
      <p:ext uri="{BB962C8B-B14F-4D97-AF65-F5344CB8AC3E}">
        <p14:creationId xmlns:p14="http://schemas.microsoft.com/office/powerpoint/2010/main" val="143026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76AE62-713E-4C64-9BD3-DFF5EF4DDEF7}"/>
              </a:ext>
            </a:extLst>
          </p:cNvPr>
          <p:cNvSpPr>
            <a:spLocks noGrp="1"/>
          </p:cNvSpPr>
          <p:nvPr>
            <p:ph type="title"/>
          </p:nvPr>
        </p:nvSpPr>
        <p:spPr>
          <a:xfrm>
            <a:off x="593275" y="553913"/>
            <a:ext cx="11010859" cy="997196"/>
          </a:xfrm>
        </p:spPr>
        <p:txBody>
          <a:bodyPr/>
          <a:lstStyle/>
          <a:p>
            <a:r>
              <a:rPr lang="en-AU" dirty="0"/>
              <a:t>Registration of Body Corporate as a Design Practitioner</a:t>
            </a:r>
          </a:p>
        </p:txBody>
      </p:sp>
      <p:sp>
        <p:nvSpPr>
          <p:cNvPr id="7" name="Content Placeholder 6">
            <a:extLst>
              <a:ext uri="{FF2B5EF4-FFF2-40B4-BE49-F238E27FC236}">
                <a16:creationId xmlns:a16="http://schemas.microsoft.com/office/drawing/2014/main" id="{9CB9CC8C-2A74-4E52-B22E-F32742EBC5A7}"/>
              </a:ext>
            </a:extLst>
          </p:cNvPr>
          <p:cNvSpPr>
            <a:spLocks noGrp="1"/>
          </p:cNvSpPr>
          <p:nvPr>
            <p:ph idx="1"/>
          </p:nvPr>
        </p:nvSpPr>
        <p:spPr/>
        <p:txBody>
          <a:bodyPr/>
          <a:lstStyle/>
          <a:p>
            <a:r>
              <a:rPr lang="en-AU" dirty="0"/>
              <a:t>Registration by body corporate as a Design Practitioner or Principal Design Practitioner</a:t>
            </a:r>
          </a:p>
          <a:p>
            <a:r>
              <a:rPr lang="en-AU" b="0" dirty="0">
                <a:solidFill>
                  <a:schemeClr val="accent6"/>
                </a:solidFill>
              </a:rPr>
              <a:t>A body corporate can register a Design Practitioner or Principal Design Practitioner, but the body corporate must also have an employee who is an individual registered Design Practitioner or Principal Design Practitioner in the appropriate class/es. </a:t>
            </a:r>
          </a:p>
          <a:p>
            <a:r>
              <a:rPr lang="en-AU" b="0" dirty="0">
                <a:solidFill>
                  <a:schemeClr val="accent6"/>
                </a:solidFill>
              </a:rPr>
              <a:t>A Design Practitioner – Body Corporate can only produce regulated designs and related compliance declarations in the categories that the employee is registered for. For example, if the only registered employee of a body corporate is registered in the class of Design Practitioner – Architectural, the body corporate is only able to prepare regulated designs and make declarations for those designs relevant to the category of Design Practitioner – Architectural. To be registered in multiple categories, the body corporate will likely need a number of individual registered Design Practitioners as employees.</a:t>
            </a:r>
          </a:p>
          <a:p>
            <a:endParaRPr lang="en-AU" b="0" dirty="0">
              <a:solidFill>
                <a:schemeClr val="accent6"/>
              </a:solidFill>
            </a:endParaRPr>
          </a:p>
          <a:p>
            <a:endParaRPr lang="en-AU" dirty="0">
              <a:solidFill>
                <a:schemeClr val="accent6"/>
              </a:solidFill>
            </a:endParaRPr>
          </a:p>
        </p:txBody>
      </p:sp>
      <p:sp>
        <p:nvSpPr>
          <p:cNvPr id="3" name="Slide Number Placeholder 2">
            <a:extLst>
              <a:ext uri="{FF2B5EF4-FFF2-40B4-BE49-F238E27FC236}">
                <a16:creationId xmlns:a16="http://schemas.microsoft.com/office/drawing/2014/main" id="{13495B79-0B86-4C0D-8706-E724D69D14F2}"/>
              </a:ext>
            </a:extLst>
          </p:cNvPr>
          <p:cNvSpPr>
            <a:spLocks noGrp="1"/>
          </p:cNvSpPr>
          <p:nvPr>
            <p:ph type="sldNum" sz="quarter" idx="12"/>
          </p:nvPr>
        </p:nvSpPr>
        <p:spPr/>
        <p:txBody>
          <a:bodyPr/>
          <a:lstStyle/>
          <a:p>
            <a:fld id="{6445CA75-65CF-428D-AAFD-249FBBE0F4CE}" type="slidenum">
              <a:rPr lang="en-GB" smtClean="0"/>
              <a:pPr/>
              <a:t>14</a:t>
            </a:fld>
            <a:endParaRPr lang="en-GB"/>
          </a:p>
        </p:txBody>
      </p:sp>
    </p:spTree>
    <p:extLst>
      <p:ext uri="{BB962C8B-B14F-4D97-AF65-F5344CB8AC3E}">
        <p14:creationId xmlns:p14="http://schemas.microsoft.com/office/powerpoint/2010/main" val="79204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1C1E3D-CA3E-4319-8C0F-027662BF0608}"/>
              </a:ext>
            </a:extLst>
          </p:cNvPr>
          <p:cNvSpPr>
            <a:spLocks noGrp="1"/>
          </p:cNvSpPr>
          <p:nvPr>
            <p:ph type="title"/>
          </p:nvPr>
        </p:nvSpPr>
        <p:spPr>
          <a:xfrm>
            <a:off x="593275" y="553913"/>
            <a:ext cx="11010859" cy="997196"/>
          </a:xfrm>
        </p:spPr>
        <p:txBody>
          <a:bodyPr/>
          <a:lstStyle/>
          <a:p>
            <a:r>
              <a:rPr lang="en-AU" dirty="0"/>
              <a:t>Registration of Body Corporate as Building Practitioner</a:t>
            </a:r>
          </a:p>
        </p:txBody>
      </p:sp>
      <p:sp>
        <p:nvSpPr>
          <p:cNvPr id="6" name="Content Placeholder 5">
            <a:extLst>
              <a:ext uri="{FF2B5EF4-FFF2-40B4-BE49-F238E27FC236}">
                <a16:creationId xmlns:a16="http://schemas.microsoft.com/office/drawing/2014/main" id="{D9D622AE-4157-4D80-A3D7-C8F23A77F368}"/>
              </a:ext>
            </a:extLst>
          </p:cNvPr>
          <p:cNvSpPr>
            <a:spLocks noGrp="1"/>
          </p:cNvSpPr>
          <p:nvPr>
            <p:ph idx="1"/>
          </p:nvPr>
        </p:nvSpPr>
        <p:spPr/>
        <p:txBody>
          <a:bodyPr/>
          <a:lstStyle/>
          <a:p>
            <a:r>
              <a:rPr lang="en-AU" dirty="0"/>
              <a:t>Registration as a Building Practitioner</a:t>
            </a:r>
          </a:p>
          <a:p>
            <a:r>
              <a:rPr lang="en-AU" b="0" dirty="0">
                <a:solidFill>
                  <a:schemeClr val="accent6"/>
                </a:solidFill>
              </a:rPr>
              <a:t>A body corporate can register as a Building Practitioner, but the body corporate must also have an employee who is an individual registered as either a Building Practitioner – Body Corporate Nominee or as a Building Practitioner – General.</a:t>
            </a:r>
          </a:p>
          <a:p>
            <a:r>
              <a:rPr lang="en-AU" b="0" dirty="0">
                <a:solidFill>
                  <a:schemeClr val="accent6"/>
                </a:solidFill>
              </a:rPr>
              <a:t>The body corporate would need to also hold a contractor licence, and the nominated employee would either need to hold a supervisor certificate or an endorsed contractor licence under the </a:t>
            </a:r>
            <a:r>
              <a:rPr lang="en-AU" b="0" i="1" dirty="0">
                <a:solidFill>
                  <a:schemeClr val="accent6"/>
                </a:solidFill>
              </a:rPr>
              <a:t>Home Building Act 1989.</a:t>
            </a:r>
          </a:p>
          <a:p>
            <a:endParaRPr lang="en-AU" dirty="0">
              <a:solidFill>
                <a:schemeClr val="accent6"/>
              </a:solidFill>
            </a:endParaRPr>
          </a:p>
        </p:txBody>
      </p:sp>
      <p:sp>
        <p:nvSpPr>
          <p:cNvPr id="3" name="Slide Number Placeholder 2">
            <a:extLst>
              <a:ext uri="{FF2B5EF4-FFF2-40B4-BE49-F238E27FC236}">
                <a16:creationId xmlns:a16="http://schemas.microsoft.com/office/drawing/2014/main" id="{8997D36A-4B24-4E5D-A04E-4E290E29533C}"/>
              </a:ext>
            </a:extLst>
          </p:cNvPr>
          <p:cNvSpPr>
            <a:spLocks noGrp="1"/>
          </p:cNvSpPr>
          <p:nvPr>
            <p:ph type="sldNum" sz="quarter" idx="12"/>
          </p:nvPr>
        </p:nvSpPr>
        <p:spPr/>
        <p:txBody>
          <a:bodyPr/>
          <a:lstStyle/>
          <a:p>
            <a:fld id="{6445CA75-65CF-428D-AAFD-249FBBE0F4CE}" type="slidenum">
              <a:rPr lang="en-GB" smtClean="0"/>
              <a:pPr/>
              <a:t>15</a:t>
            </a:fld>
            <a:endParaRPr lang="en-GB"/>
          </a:p>
        </p:txBody>
      </p:sp>
    </p:spTree>
    <p:extLst>
      <p:ext uri="{BB962C8B-B14F-4D97-AF65-F5344CB8AC3E}">
        <p14:creationId xmlns:p14="http://schemas.microsoft.com/office/powerpoint/2010/main" val="382056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14D77D-FA5C-45FC-BD74-14A6E120DF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45CA75-65CF-428D-AAFD-249FBBE0F4CE}" type="slidenum">
              <a:rPr kumimoji="0" lang="en-GB"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000000">
                  <a:tint val="75000"/>
                </a:srgb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56D97766-8A96-41F9-8A71-F001BBF403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3406" y="949131"/>
            <a:ext cx="7943553" cy="4959738"/>
          </a:xfrm>
          <a:prstGeom prst="rect">
            <a:avLst/>
          </a:prstGeom>
        </p:spPr>
      </p:pic>
      <p:sp>
        <p:nvSpPr>
          <p:cNvPr id="8" name="Rectangle 7">
            <a:extLst>
              <a:ext uri="{FF2B5EF4-FFF2-40B4-BE49-F238E27FC236}">
                <a16:creationId xmlns:a16="http://schemas.microsoft.com/office/drawing/2014/main" id="{D6D12E96-5B4E-4A66-BFCC-605A325C59EC}"/>
              </a:ext>
            </a:extLst>
          </p:cNvPr>
          <p:cNvSpPr/>
          <p:nvPr/>
        </p:nvSpPr>
        <p:spPr>
          <a:xfrm>
            <a:off x="470646" y="278160"/>
            <a:ext cx="1115463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Deemed Registration from 1 July 2021</a:t>
            </a:r>
          </a:p>
        </p:txBody>
      </p:sp>
      <p:sp>
        <p:nvSpPr>
          <p:cNvPr id="6" name="Rectangle: Rounded Corners 5">
            <a:extLst>
              <a:ext uri="{FF2B5EF4-FFF2-40B4-BE49-F238E27FC236}">
                <a16:creationId xmlns:a16="http://schemas.microsoft.com/office/drawing/2014/main" id="{8B8B0E7C-66DE-4670-B435-00EA6DFEE195}"/>
              </a:ext>
            </a:extLst>
          </p:cNvPr>
          <p:cNvSpPr/>
          <p:nvPr/>
        </p:nvSpPr>
        <p:spPr>
          <a:xfrm>
            <a:off x="2687199" y="6056620"/>
            <a:ext cx="7224897" cy="686934"/>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a:solidFill>
                  <a:schemeClr val="accent1"/>
                </a:solidFill>
              </a:rPr>
              <a:t>Registration will open on 1</a:t>
            </a:r>
            <a:r>
              <a:rPr lang="en-AU" b="1" baseline="30000">
                <a:solidFill>
                  <a:schemeClr val="accent1"/>
                </a:solidFill>
              </a:rPr>
              <a:t>st</a:t>
            </a:r>
            <a:r>
              <a:rPr lang="en-AU" b="1">
                <a:solidFill>
                  <a:schemeClr val="accent1"/>
                </a:solidFill>
              </a:rPr>
              <a:t> July via the </a:t>
            </a:r>
            <a:r>
              <a:rPr lang="en-AU" b="1">
                <a:solidFill>
                  <a:schemeClr val="accent1"/>
                </a:solidFill>
                <a:hlinkClick r:id="rId3">
                  <a:extLst>
                    <a:ext uri="{A12FA001-AC4F-418D-AE19-62706E023703}">
                      <ahyp:hlinkClr xmlns:ahyp="http://schemas.microsoft.com/office/drawing/2018/hyperlinkcolor" val="tx"/>
                    </a:ext>
                  </a:extLst>
                </a:hlinkClick>
              </a:rPr>
              <a:t>Service NSW website</a:t>
            </a:r>
            <a:endParaRPr lang="en-AU" b="1">
              <a:solidFill>
                <a:schemeClr val="accent1"/>
              </a:solidFill>
            </a:endParaRPr>
          </a:p>
        </p:txBody>
      </p:sp>
    </p:spTree>
    <p:extLst>
      <p:ext uri="{BB962C8B-B14F-4D97-AF65-F5344CB8AC3E}">
        <p14:creationId xmlns:p14="http://schemas.microsoft.com/office/powerpoint/2010/main" val="7033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2DD92C-26AB-422A-BED7-02BF6309BCBF}"/>
              </a:ext>
            </a:extLst>
          </p:cNvPr>
          <p:cNvSpPr>
            <a:spLocks noGrp="1"/>
          </p:cNvSpPr>
          <p:nvPr>
            <p:ph type="sldNum" sz="quarter" idx="11"/>
          </p:nvPr>
        </p:nvSpPr>
        <p:spPr/>
        <p:txBody>
          <a:bodyPr/>
          <a:lstStyle/>
          <a:p>
            <a:fld id="{CE083B5F-2575-4087-85D7-5D931753F02B}" type="slidenum">
              <a:rPr lang="en-AU" smtClean="0"/>
              <a:t>17</a:t>
            </a:fld>
            <a:endParaRPr lang="en-AU"/>
          </a:p>
        </p:txBody>
      </p:sp>
      <p:sp>
        <p:nvSpPr>
          <p:cNvPr id="6" name="Text Placeholder 5">
            <a:extLst>
              <a:ext uri="{FF2B5EF4-FFF2-40B4-BE49-F238E27FC236}">
                <a16:creationId xmlns:a16="http://schemas.microsoft.com/office/drawing/2014/main" id="{D2BA0972-72F7-4C8A-A232-90CD083D6F11}"/>
              </a:ext>
            </a:extLst>
          </p:cNvPr>
          <p:cNvSpPr>
            <a:spLocks noGrp="1"/>
          </p:cNvSpPr>
          <p:nvPr>
            <p:ph type="body" sz="quarter" idx="12"/>
          </p:nvPr>
        </p:nvSpPr>
        <p:spPr>
          <a:xfrm>
            <a:off x="593275" y="2674754"/>
            <a:ext cx="7566655" cy="1495794"/>
          </a:xfrm>
        </p:spPr>
        <p:txBody>
          <a:bodyPr/>
          <a:lstStyle/>
          <a:p>
            <a:r>
              <a:rPr lang="en-AU" sz="5400"/>
              <a:t>What is the Compliance Declaration Scheme?</a:t>
            </a:r>
          </a:p>
        </p:txBody>
      </p:sp>
    </p:spTree>
    <p:extLst>
      <p:ext uri="{BB962C8B-B14F-4D97-AF65-F5344CB8AC3E}">
        <p14:creationId xmlns:p14="http://schemas.microsoft.com/office/powerpoint/2010/main" val="172548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802878-4472-40DC-A969-DB576345462F}"/>
              </a:ext>
            </a:extLst>
          </p:cNvPr>
          <p:cNvSpPr>
            <a:spLocks noGrp="1"/>
          </p:cNvSpPr>
          <p:nvPr>
            <p:ph type="sldNum" sz="quarter" idx="11"/>
          </p:nvPr>
        </p:nvSpPr>
        <p:spPr>
          <a:xfrm>
            <a:off x="11448374" y="6514112"/>
            <a:ext cx="141064"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45CA75-65CF-428D-AAFD-249FBBE0F4CE}" type="slidenum">
              <a:rPr kumimoji="0" lang="en-GB"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6" name="Title 1">
            <a:extLst>
              <a:ext uri="{FF2B5EF4-FFF2-40B4-BE49-F238E27FC236}">
                <a16:creationId xmlns:a16="http://schemas.microsoft.com/office/drawing/2014/main" id="{9A03F541-8422-4115-9FED-CD545A8A4D2D}"/>
              </a:ext>
            </a:extLst>
          </p:cNvPr>
          <p:cNvSpPr txBox="1">
            <a:spLocks/>
          </p:cNvSpPr>
          <p:nvPr/>
        </p:nvSpPr>
        <p:spPr>
          <a:xfrm>
            <a:off x="593275" y="465991"/>
            <a:ext cx="11010859"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srgbClr val="002664"/>
                </a:solidFill>
                <a:effectLst/>
                <a:uLnTx/>
                <a:uFillTx/>
                <a:latin typeface="Arial"/>
                <a:ea typeface="+mj-ea"/>
                <a:cs typeface="+mj-cs"/>
              </a:rPr>
              <a:t>Regulated </a:t>
            </a:r>
            <a:r>
              <a:rPr lang="en-AU" sz="2800" b="1" dirty="0">
                <a:solidFill>
                  <a:srgbClr val="002664"/>
                </a:solidFill>
                <a:latin typeface="Arial"/>
              </a:rPr>
              <a:t>designs</a:t>
            </a:r>
            <a:r>
              <a:rPr kumimoji="0" lang="en-AU" sz="2800" i="0" u="none" strike="noStrike" kern="1200" cap="none" spc="0" normalizeH="0" baseline="0" noProof="0" dirty="0">
                <a:ln>
                  <a:noFill/>
                </a:ln>
                <a:solidFill>
                  <a:srgbClr val="002664"/>
                </a:solidFill>
                <a:effectLst/>
                <a:uLnTx/>
                <a:uFillTx/>
                <a:latin typeface="Arial"/>
                <a:ea typeface="+mj-ea"/>
                <a:cs typeface="+mj-cs"/>
              </a:rPr>
              <a:t> must be declared by an registered design practitioner before construction can begin</a:t>
            </a:r>
            <a:r>
              <a:rPr kumimoji="0" lang="en-AU" sz="2800" b="0" i="0" u="none" strike="noStrike" kern="1200" cap="none" spc="0" normalizeH="0" baseline="0" noProof="0" dirty="0">
                <a:ln>
                  <a:noFill/>
                </a:ln>
                <a:solidFill>
                  <a:srgbClr val="002664"/>
                </a:solidFill>
                <a:effectLst/>
                <a:uLnTx/>
                <a:uFillTx/>
                <a:latin typeface="Arial"/>
                <a:ea typeface="+mj-ea"/>
                <a:cs typeface="+mj-cs"/>
              </a:rPr>
              <a:t> </a:t>
            </a:r>
          </a:p>
        </p:txBody>
      </p:sp>
      <p:grpSp>
        <p:nvGrpSpPr>
          <p:cNvPr id="10" name="Group 9">
            <a:extLst>
              <a:ext uri="{FF2B5EF4-FFF2-40B4-BE49-F238E27FC236}">
                <a16:creationId xmlns:a16="http://schemas.microsoft.com/office/drawing/2014/main" id="{691CE0B3-4E84-43EB-B66D-70FC62A25977}"/>
              </a:ext>
            </a:extLst>
          </p:cNvPr>
          <p:cNvGrpSpPr/>
          <p:nvPr/>
        </p:nvGrpSpPr>
        <p:grpSpPr>
          <a:xfrm>
            <a:off x="7563786" y="1487857"/>
            <a:ext cx="4628214" cy="5121262"/>
            <a:chOff x="6634421" y="1571833"/>
            <a:chExt cx="4628214" cy="5121262"/>
          </a:xfrm>
        </p:grpSpPr>
        <p:sp>
          <p:nvSpPr>
            <p:cNvPr id="13" name="TextBox 12">
              <a:extLst>
                <a:ext uri="{FF2B5EF4-FFF2-40B4-BE49-F238E27FC236}">
                  <a16:creationId xmlns:a16="http://schemas.microsoft.com/office/drawing/2014/main" id="{AA5D47FA-DF6C-4006-9F02-226285CAE826}"/>
                </a:ext>
              </a:extLst>
            </p:cNvPr>
            <p:cNvSpPr txBox="1"/>
            <p:nvPr/>
          </p:nvSpPr>
          <p:spPr>
            <a:xfrm rot="2133291">
              <a:off x="7189125" y="3379769"/>
              <a:ext cx="3419206" cy="1107996"/>
            </a:xfrm>
            <a:prstGeom prst="rect">
              <a:avLst/>
            </a:prstGeom>
            <a:noFill/>
          </p:spPr>
          <p:txBody>
            <a:bodyPr wrap="none" lIns="0" tIns="0" rIns="0" bIns="0" rtlCol="0">
              <a:spAutoFit/>
            </a:bodyPr>
            <a:lstStyle/>
            <a:p>
              <a:pPr algn="l">
                <a:lnSpc>
                  <a:spcPct val="90000"/>
                </a:lnSpc>
                <a:spcAft>
                  <a:spcPts val="800"/>
                </a:spcAft>
              </a:pPr>
              <a:r>
                <a:rPr lang="en-AU" sz="8000">
                  <a:solidFill>
                    <a:schemeClr val="accent1">
                      <a:lumMod val="20000"/>
                      <a:lumOff val="80000"/>
                    </a:schemeClr>
                  </a:solidFill>
                </a:rPr>
                <a:t>DRAFT</a:t>
              </a:r>
            </a:p>
          </p:txBody>
        </p:sp>
        <p:sp>
          <p:nvSpPr>
            <p:cNvPr id="4" name="TextBox 3">
              <a:extLst>
                <a:ext uri="{FF2B5EF4-FFF2-40B4-BE49-F238E27FC236}">
                  <a16:creationId xmlns:a16="http://schemas.microsoft.com/office/drawing/2014/main" id="{5D0D2D78-7859-41AE-81ED-48E33C3284C7}"/>
                </a:ext>
              </a:extLst>
            </p:cNvPr>
            <p:cNvSpPr txBox="1"/>
            <p:nvPr/>
          </p:nvSpPr>
          <p:spPr>
            <a:xfrm>
              <a:off x="6634421" y="1577988"/>
              <a:ext cx="1018843" cy="498598"/>
            </a:xfrm>
            <a:prstGeom prst="rect">
              <a:avLst/>
            </a:prstGeom>
            <a:noFill/>
          </p:spPr>
          <p:txBody>
            <a:bodyPr wrap="square" lIns="0" tIns="0" rIns="0" bIns="0" rtlCol="0">
              <a:spAutoFit/>
            </a:bodyPr>
            <a:lstStyle/>
            <a:p>
              <a:pPr algn="l">
                <a:lnSpc>
                  <a:spcPct val="90000"/>
                </a:lnSpc>
                <a:spcAft>
                  <a:spcPts val="800"/>
                </a:spcAft>
              </a:pPr>
              <a:r>
                <a:rPr lang="en-AU" sz="1200" dirty="0">
                  <a:solidFill>
                    <a:schemeClr val="tx2"/>
                  </a:solidFill>
                </a:rPr>
                <a:t>Architectural / Building Design</a:t>
              </a:r>
            </a:p>
          </p:txBody>
        </p:sp>
        <p:sp>
          <p:nvSpPr>
            <p:cNvPr id="31" name="TextBox 30">
              <a:extLst>
                <a:ext uri="{FF2B5EF4-FFF2-40B4-BE49-F238E27FC236}">
                  <a16:creationId xmlns:a16="http://schemas.microsoft.com/office/drawing/2014/main" id="{1D1714D0-2645-4B5E-92E0-F8F6ECB3BBCD}"/>
                </a:ext>
              </a:extLst>
            </p:cNvPr>
            <p:cNvSpPr txBox="1"/>
            <p:nvPr/>
          </p:nvSpPr>
          <p:spPr>
            <a:xfrm>
              <a:off x="8033661" y="1571833"/>
              <a:ext cx="3133724" cy="969496"/>
            </a:xfrm>
            <a:prstGeom prst="rect">
              <a:avLst/>
            </a:prstGeom>
            <a:noFill/>
          </p:spPr>
          <p:txBody>
            <a:bodyPr wrap="square" lIns="0" tIns="0" rIns="0" bIns="0" rtlCol="0">
              <a:spAutoFit/>
            </a:bodyPr>
            <a:lstStyle/>
            <a:p>
              <a:pPr algn="l"/>
              <a:r>
                <a:rPr lang="en-AU" sz="900" dirty="0">
                  <a:solidFill>
                    <a:schemeClr val="tx2"/>
                  </a:solidFill>
                </a:rPr>
                <a:t>Floor plans and plant requirements</a:t>
              </a:r>
            </a:p>
            <a:p>
              <a:pPr algn="l"/>
              <a:r>
                <a:rPr lang="en-AU" sz="900" dirty="0">
                  <a:solidFill>
                    <a:schemeClr val="tx2"/>
                  </a:solidFill>
                </a:rPr>
                <a:t>Elevations</a:t>
              </a:r>
            </a:p>
            <a:p>
              <a:pPr algn="l"/>
              <a:r>
                <a:rPr lang="en-AU" sz="900" dirty="0">
                  <a:solidFill>
                    <a:schemeClr val="tx2"/>
                  </a:solidFill>
                </a:rPr>
                <a:t>Sections</a:t>
              </a:r>
            </a:p>
            <a:p>
              <a:pPr algn="l"/>
              <a:r>
                <a:rPr lang="en-AU" sz="900" dirty="0">
                  <a:solidFill>
                    <a:schemeClr val="tx2"/>
                  </a:solidFill>
                </a:rPr>
                <a:t>Door schedules</a:t>
              </a:r>
            </a:p>
            <a:p>
              <a:pPr algn="l"/>
              <a:r>
                <a:rPr lang="en-AU" sz="900" dirty="0">
                  <a:solidFill>
                    <a:schemeClr val="tx2"/>
                  </a:solidFill>
                </a:rPr>
                <a:t>Window schedules and detail elevation</a:t>
              </a:r>
            </a:p>
            <a:p>
              <a:pPr algn="l"/>
              <a:r>
                <a:rPr lang="en-AU" sz="900" dirty="0">
                  <a:solidFill>
                    <a:schemeClr val="tx2"/>
                  </a:solidFill>
                </a:rPr>
                <a:t>Room layout sheets and sheets</a:t>
              </a:r>
            </a:p>
            <a:p>
              <a:pPr algn="l"/>
              <a:r>
                <a:rPr lang="en-AU" sz="900" dirty="0">
                  <a:solidFill>
                    <a:schemeClr val="tx2"/>
                  </a:solidFill>
                </a:rPr>
                <a:t>…</a:t>
              </a:r>
            </a:p>
          </p:txBody>
        </p:sp>
        <p:sp>
          <p:nvSpPr>
            <p:cNvPr id="34" name="TextBox 33">
              <a:extLst>
                <a:ext uri="{FF2B5EF4-FFF2-40B4-BE49-F238E27FC236}">
                  <a16:creationId xmlns:a16="http://schemas.microsoft.com/office/drawing/2014/main" id="{AE51D722-9225-429D-B0BE-C3EF985F70B7}"/>
                </a:ext>
              </a:extLst>
            </p:cNvPr>
            <p:cNvSpPr txBox="1"/>
            <p:nvPr/>
          </p:nvSpPr>
          <p:spPr>
            <a:xfrm>
              <a:off x="6634421" y="2698936"/>
              <a:ext cx="657231" cy="166199"/>
            </a:xfrm>
            <a:prstGeom prst="rect">
              <a:avLst/>
            </a:prstGeom>
            <a:noFill/>
          </p:spPr>
          <p:txBody>
            <a:bodyPr wrap="none" lIns="0" tIns="0" rIns="0" bIns="0" rtlCol="0">
              <a:spAutoFit/>
            </a:bodyPr>
            <a:lstStyle/>
            <a:p>
              <a:pPr algn="l">
                <a:lnSpc>
                  <a:spcPct val="90000"/>
                </a:lnSpc>
                <a:spcAft>
                  <a:spcPts val="800"/>
                </a:spcAft>
              </a:pPr>
              <a:r>
                <a:rPr lang="en-AU" sz="1200">
                  <a:solidFill>
                    <a:schemeClr val="tx2"/>
                  </a:solidFill>
                </a:rPr>
                <a:t>Structural</a:t>
              </a:r>
            </a:p>
          </p:txBody>
        </p:sp>
        <p:sp>
          <p:nvSpPr>
            <p:cNvPr id="35" name="TextBox 34">
              <a:extLst>
                <a:ext uri="{FF2B5EF4-FFF2-40B4-BE49-F238E27FC236}">
                  <a16:creationId xmlns:a16="http://schemas.microsoft.com/office/drawing/2014/main" id="{DA143B0E-3E0E-4799-B597-8F0D3E56432C}"/>
                </a:ext>
              </a:extLst>
            </p:cNvPr>
            <p:cNvSpPr txBox="1"/>
            <p:nvPr/>
          </p:nvSpPr>
          <p:spPr>
            <a:xfrm>
              <a:off x="8033661" y="2698029"/>
              <a:ext cx="3133724" cy="969496"/>
            </a:xfrm>
            <a:prstGeom prst="rect">
              <a:avLst/>
            </a:prstGeom>
            <a:noFill/>
          </p:spPr>
          <p:txBody>
            <a:bodyPr wrap="square" lIns="0" tIns="0" rIns="0" bIns="0" rtlCol="0">
              <a:spAutoFit/>
            </a:bodyPr>
            <a:lstStyle/>
            <a:p>
              <a:pPr algn="l"/>
              <a:r>
                <a:rPr lang="en-AU" sz="900">
                  <a:solidFill>
                    <a:schemeClr val="tx2"/>
                  </a:solidFill>
                </a:rPr>
                <a:t>Structural concept plans</a:t>
              </a:r>
            </a:p>
            <a:p>
              <a:pPr algn="l"/>
              <a:r>
                <a:rPr lang="en-AU" sz="900">
                  <a:solidFill>
                    <a:schemeClr val="tx2"/>
                  </a:solidFill>
                </a:rPr>
                <a:t>Structural design plans and details</a:t>
              </a:r>
            </a:p>
            <a:p>
              <a:pPr algn="l"/>
              <a:r>
                <a:rPr lang="en-AU" sz="900">
                  <a:solidFill>
                    <a:schemeClr val="tx2"/>
                  </a:solidFill>
                </a:rPr>
                <a:t>Structural design sections</a:t>
              </a:r>
            </a:p>
            <a:p>
              <a:pPr algn="l"/>
              <a:r>
                <a:rPr lang="en-AU" sz="900">
                  <a:solidFill>
                    <a:schemeClr val="tx2"/>
                  </a:solidFill>
                </a:rPr>
                <a:t>Structural elevations</a:t>
              </a:r>
            </a:p>
            <a:p>
              <a:pPr algn="l"/>
              <a:r>
                <a:rPr lang="en-AU" sz="900">
                  <a:solidFill>
                    <a:schemeClr val="tx2"/>
                  </a:solidFill>
                </a:rPr>
                <a:t>Design loads</a:t>
              </a:r>
            </a:p>
            <a:p>
              <a:pPr algn="l"/>
              <a:r>
                <a:rPr lang="en-AU" sz="900">
                  <a:solidFill>
                    <a:schemeClr val="tx2"/>
                  </a:solidFill>
                </a:rPr>
                <a:t>Penetration plans coordinated with services</a:t>
              </a:r>
            </a:p>
            <a:p>
              <a:pPr algn="l"/>
              <a:r>
                <a:rPr lang="en-AU" sz="900">
                  <a:solidFill>
                    <a:schemeClr val="tx2"/>
                  </a:solidFill>
                </a:rPr>
                <a:t>….</a:t>
              </a:r>
            </a:p>
          </p:txBody>
        </p:sp>
        <p:sp>
          <p:nvSpPr>
            <p:cNvPr id="41" name="TextBox 40">
              <a:extLst>
                <a:ext uri="{FF2B5EF4-FFF2-40B4-BE49-F238E27FC236}">
                  <a16:creationId xmlns:a16="http://schemas.microsoft.com/office/drawing/2014/main" id="{DC69A0C7-3E6A-4E48-94E6-B1151FCCC45A}"/>
                </a:ext>
              </a:extLst>
            </p:cNvPr>
            <p:cNvSpPr txBox="1"/>
            <p:nvPr/>
          </p:nvSpPr>
          <p:spPr>
            <a:xfrm>
              <a:off x="6634421" y="3850346"/>
              <a:ext cx="511358" cy="166199"/>
            </a:xfrm>
            <a:prstGeom prst="rect">
              <a:avLst/>
            </a:prstGeom>
            <a:noFill/>
          </p:spPr>
          <p:txBody>
            <a:bodyPr wrap="none" lIns="0" tIns="0" rIns="0" bIns="0" rtlCol="0">
              <a:spAutoFit/>
            </a:bodyPr>
            <a:lstStyle/>
            <a:p>
              <a:pPr algn="l">
                <a:lnSpc>
                  <a:spcPct val="90000"/>
                </a:lnSpc>
                <a:spcAft>
                  <a:spcPts val="800"/>
                </a:spcAft>
              </a:pPr>
              <a:r>
                <a:rPr lang="en-AU" sz="1200">
                  <a:solidFill>
                    <a:schemeClr val="tx2"/>
                  </a:solidFill>
                </a:rPr>
                <a:t>Facade</a:t>
              </a:r>
            </a:p>
          </p:txBody>
        </p:sp>
        <p:sp>
          <p:nvSpPr>
            <p:cNvPr id="44" name="TextBox 43">
              <a:extLst>
                <a:ext uri="{FF2B5EF4-FFF2-40B4-BE49-F238E27FC236}">
                  <a16:creationId xmlns:a16="http://schemas.microsoft.com/office/drawing/2014/main" id="{6775DBB5-EBDF-4F1A-AD7C-5366E7D5B9C3}"/>
                </a:ext>
              </a:extLst>
            </p:cNvPr>
            <p:cNvSpPr txBox="1"/>
            <p:nvPr/>
          </p:nvSpPr>
          <p:spPr>
            <a:xfrm>
              <a:off x="8033661" y="3849439"/>
              <a:ext cx="3133724" cy="553998"/>
            </a:xfrm>
            <a:prstGeom prst="rect">
              <a:avLst/>
            </a:prstGeom>
            <a:noFill/>
          </p:spPr>
          <p:txBody>
            <a:bodyPr wrap="square" lIns="0" tIns="0" rIns="0" bIns="0" rtlCol="0">
              <a:spAutoFit/>
            </a:bodyPr>
            <a:lstStyle/>
            <a:p>
              <a:pPr algn="l"/>
              <a:r>
                <a:rPr lang="en-AU" sz="900">
                  <a:solidFill>
                    <a:schemeClr val="tx2"/>
                  </a:solidFill>
                </a:rPr>
                <a:t>Weatherproofing plans</a:t>
              </a:r>
            </a:p>
            <a:p>
              <a:pPr algn="l"/>
              <a:r>
                <a:rPr lang="en-AU" sz="900">
                  <a:solidFill>
                    <a:schemeClr val="tx2"/>
                  </a:solidFill>
                </a:rPr>
                <a:t>Elevations</a:t>
              </a:r>
            </a:p>
            <a:p>
              <a:pPr algn="l"/>
              <a:r>
                <a:rPr lang="en-AU" sz="900">
                  <a:solidFill>
                    <a:schemeClr val="tx2"/>
                  </a:solidFill>
                </a:rPr>
                <a:t>Design fire ratings</a:t>
              </a:r>
            </a:p>
            <a:p>
              <a:pPr algn="l"/>
              <a:r>
                <a:rPr lang="en-AU" sz="900">
                  <a:solidFill>
                    <a:schemeClr val="tx2"/>
                  </a:solidFill>
                </a:rPr>
                <a:t>….</a:t>
              </a:r>
            </a:p>
          </p:txBody>
        </p:sp>
        <p:sp>
          <p:nvSpPr>
            <p:cNvPr id="47" name="TextBox 46">
              <a:extLst>
                <a:ext uri="{FF2B5EF4-FFF2-40B4-BE49-F238E27FC236}">
                  <a16:creationId xmlns:a16="http://schemas.microsoft.com/office/drawing/2014/main" id="{7E6D339A-4D82-4121-BAA1-0C54371DBC66}"/>
                </a:ext>
              </a:extLst>
            </p:cNvPr>
            <p:cNvSpPr txBox="1"/>
            <p:nvPr/>
          </p:nvSpPr>
          <p:spPr>
            <a:xfrm>
              <a:off x="6634421" y="4558234"/>
              <a:ext cx="894476" cy="166199"/>
            </a:xfrm>
            <a:prstGeom prst="rect">
              <a:avLst/>
            </a:prstGeom>
            <a:noFill/>
          </p:spPr>
          <p:txBody>
            <a:bodyPr wrap="none" lIns="0" tIns="0" rIns="0" bIns="0" rtlCol="0">
              <a:spAutoFit/>
            </a:bodyPr>
            <a:lstStyle/>
            <a:p>
              <a:pPr algn="l">
                <a:lnSpc>
                  <a:spcPct val="90000"/>
                </a:lnSpc>
                <a:spcAft>
                  <a:spcPts val="800"/>
                </a:spcAft>
              </a:pPr>
              <a:r>
                <a:rPr lang="en-AU" sz="1200">
                  <a:solidFill>
                    <a:schemeClr val="tx2"/>
                  </a:solidFill>
                </a:rPr>
                <a:t>Geotechnical</a:t>
              </a:r>
            </a:p>
          </p:txBody>
        </p:sp>
        <p:sp>
          <p:nvSpPr>
            <p:cNvPr id="48" name="TextBox 47">
              <a:extLst>
                <a:ext uri="{FF2B5EF4-FFF2-40B4-BE49-F238E27FC236}">
                  <a16:creationId xmlns:a16="http://schemas.microsoft.com/office/drawing/2014/main" id="{5CCDF3C7-1BCE-446E-80D0-297BDC7BA961}"/>
                </a:ext>
              </a:extLst>
            </p:cNvPr>
            <p:cNvSpPr txBox="1"/>
            <p:nvPr/>
          </p:nvSpPr>
          <p:spPr>
            <a:xfrm>
              <a:off x="8033661" y="4557327"/>
              <a:ext cx="3228974" cy="692497"/>
            </a:xfrm>
            <a:prstGeom prst="rect">
              <a:avLst/>
            </a:prstGeom>
            <a:noFill/>
          </p:spPr>
          <p:txBody>
            <a:bodyPr wrap="square" lIns="0" tIns="0" rIns="0" bIns="0" rtlCol="0">
              <a:spAutoFit/>
            </a:bodyPr>
            <a:lstStyle/>
            <a:p>
              <a:pPr algn="l"/>
              <a:r>
                <a:rPr lang="en-AU" sz="900">
                  <a:solidFill>
                    <a:schemeClr val="tx2"/>
                  </a:solidFill>
                </a:rPr>
                <a:t>Shoring design (relating to the below grade wall element</a:t>
              </a:r>
            </a:p>
            <a:p>
              <a:pPr algn="l"/>
              <a:r>
                <a:rPr lang="en-AU" sz="900">
                  <a:solidFill>
                    <a:schemeClr val="tx2"/>
                  </a:solidFill>
                </a:rPr>
                <a:t>Ground anchor design</a:t>
              </a:r>
            </a:p>
            <a:p>
              <a:pPr algn="l"/>
              <a:r>
                <a:rPr lang="en-AU" sz="900">
                  <a:solidFill>
                    <a:schemeClr val="tx2"/>
                  </a:solidFill>
                </a:rPr>
                <a:t>Earthworks design</a:t>
              </a:r>
            </a:p>
            <a:p>
              <a:pPr algn="l"/>
              <a:r>
                <a:rPr lang="en-AU" sz="900">
                  <a:solidFill>
                    <a:schemeClr val="tx2"/>
                  </a:solidFill>
                </a:rPr>
                <a:t>Geological assumptions</a:t>
              </a:r>
            </a:p>
            <a:p>
              <a:pPr algn="l"/>
              <a:r>
                <a:rPr lang="en-AU" sz="900">
                  <a:solidFill>
                    <a:schemeClr val="tx2"/>
                  </a:solidFill>
                </a:rPr>
                <a:t>….</a:t>
              </a:r>
            </a:p>
          </p:txBody>
        </p:sp>
        <p:sp>
          <p:nvSpPr>
            <p:cNvPr id="49" name="TextBox 48">
              <a:extLst>
                <a:ext uri="{FF2B5EF4-FFF2-40B4-BE49-F238E27FC236}">
                  <a16:creationId xmlns:a16="http://schemas.microsoft.com/office/drawing/2014/main" id="{BA62A08E-F037-4F7B-8DB8-37228AA5DE38}"/>
                </a:ext>
              </a:extLst>
            </p:cNvPr>
            <p:cNvSpPr txBox="1"/>
            <p:nvPr/>
          </p:nvSpPr>
          <p:spPr>
            <a:xfrm>
              <a:off x="6634421" y="5404762"/>
              <a:ext cx="743793" cy="166199"/>
            </a:xfrm>
            <a:prstGeom prst="rect">
              <a:avLst/>
            </a:prstGeom>
            <a:noFill/>
          </p:spPr>
          <p:txBody>
            <a:bodyPr wrap="none" lIns="0" tIns="0" rIns="0" bIns="0" rtlCol="0">
              <a:spAutoFit/>
            </a:bodyPr>
            <a:lstStyle/>
            <a:p>
              <a:pPr algn="l">
                <a:lnSpc>
                  <a:spcPct val="90000"/>
                </a:lnSpc>
                <a:spcAft>
                  <a:spcPts val="800"/>
                </a:spcAft>
              </a:pPr>
              <a:r>
                <a:rPr lang="en-AU" sz="1200">
                  <a:solidFill>
                    <a:schemeClr val="tx2"/>
                  </a:solidFill>
                </a:rPr>
                <a:t>Fire Safety</a:t>
              </a:r>
            </a:p>
          </p:txBody>
        </p:sp>
        <p:sp>
          <p:nvSpPr>
            <p:cNvPr id="50" name="TextBox 49">
              <a:extLst>
                <a:ext uri="{FF2B5EF4-FFF2-40B4-BE49-F238E27FC236}">
                  <a16:creationId xmlns:a16="http://schemas.microsoft.com/office/drawing/2014/main" id="{B94F9617-F756-4447-84B8-723545A0F248}"/>
                </a:ext>
              </a:extLst>
            </p:cNvPr>
            <p:cNvSpPr txBox="1"/>
            <p:nvPr/>
          </p:nvSpPr>
          <p:spPr>
            <a:xfrm>
              <a:off x="8033661" y="5403855"/>
              <a:ext cx="3228974" cy="415498"/>
            </a:xfrm>
            <a:prstGeom prst="rect">
              <a:avLst/>
            </a:prstGeom>
            <a:noFill/>
          </p:spPr>
          <p:txBody>
            <a:bodyPr wrap="square" lIns="0" tIns="0" rIns="0" bIns="0" rtlCol="0">
              <a:spAutoFit/>
            </a:bodyPr>
            <a:lstStyle/>
            <a:p>
              <a:pPr algn="l"/>
              <a:r>
                <a:rPr lang="en-AU" sz="900">
                  <a:solidFill>
                    <a:schemeClr val="tx2"/>
                  </a:solidFill>
                </a:rPr>
                <a:t>Fire Safety Engineer Report</a:t>
              </a:r>
            </a:p>
            <a:p>
              <a:pPr algn="l"/>
              <a:r>
                <a:rPr lang="en-AU" sz="900">
                  <a:solidFill>
                    <a:schemeClr val="tx2"/>
                  </a:solidFill>
                </a:rPr>
                <a:t>Fire Safety Systems</a:t>
              </a:r>
            </a:p>
            <a:p>
              <a:pPr algn="l"/>
              <a:r>
                <a:rPr lang="en-AU" sz="900">
                  <a:solidFill>
                    <a:schemeClr val="tx2"/>
                  </a:solidFill>
                </a:rPr>
                <a:t>…</a:t>
              </a:r>
            </a:p>
          </p:txBody>
        </p:sp>
        <p:sp>
          <p:nvSpPr>
            <p:cNvPr id="54" name="TextBox 53">
              <a:extLst>
                <a:ext uri="{FF2B5EF4-FFF2-40B4-BE49-F238E27FC236}">
                  <a16:creationId xmlns:a16="http://schemas.microsoft.com/office/drawing/2014/main" id="{6F69998F-E5D1-43F6-847B-8ECC4B984FB8}"/>
                </a:ext>
              </a:extLst>
            </p:cNvPr>
            <p:cNvSpPr txBox="1"/>
            <p:nvPr/>
          </p:nvSpPr>
          <p:spPr>
            <a:xfrm>
              <a:off x="6634421" y="5965529"/>
              <a:ext cx="620363" cy="166199"/>
            </a:xfrm>
            <a:prstGeom prst="rect">
              <a:avLst/>
            </a:prstGeom>
            <a:noFill/>
          </p:spPr>
          <p:txBody>
            <a:bodyPr wrap="none" lIns="0" tIns="0" rIns="0" bIns="0" rtlCol="0">
              <a:spAutoFit/>
            </a:bodyPr>
            <a:lstStyle/>
            <a:p>
              <a:pPr algn="l">
                <a:lnSpc>
                  <a:spcPct val="90000"/>
                </a:lnSpc>
                <a:spcAft>
                  <a:spcPts val="800"/>
                </a:spcAft>
              </a:pPr>
              <a:r>
                <a:rPr lang="en-AU" sz="1200">
                  <a:solidFill>
                    <a:schemeClr val="tx2"/>
                  </a:solidFill>
                </a:rPr>
                <a:t>Drainage</a:t>
              </a:r>
            </a:p>
          </p:txBody>
        </p:sp>
        <p:sp>
          <p:nvSpPr>
            <p:cNvPr id="58" name="TextBox 57">
              <a:extLst>
                <a:ext uri="{FF2B5EF4-FFF2-40B4-BE49-F238E27FC236}">
                  <a16:creationId xmlns:a16="http://schemas.microsoft.com/office/drawing/2014/main" id="{D1B178E4-2386-43BA-B9D7-F7441F6B2E27}"/>
                </a:ext>
              </a:extLst>
            </p:cNvPr>
            <p:cNvSpPr txBox="1"/>
            <p:nvPr/>
          </p:nvSpPr>
          <p:spPr>
            <a:xfrm>
              <a:off x="8033661" y="5964622"/>
              <a:ext cx="3228974" cy="276999"/>
            </a:xfrm>
            <a:prstGeom prst="rect">
              <a:avLst/>
            </a:prstGeom>
            <a:noFill/>
          </p:spPr>
          <p:txBody>
            <a:bodyPr wrap="square" lIns="0" tIns="0" rIns="0" bIns="0" rtlCol="0">
              <a:spAutoFit/>
            </a:bodyPr>
            <a:lstStyle/>
            <a:p>
              <a:pPr algn="l"/>
              <a:r>
                <a:rPr lang="en-AU" sz="900">
                  <a:solidFill>
                    <a:schemeClr val="tx2"/>
                  </a:solidFill>
                </a:rPr>
                <a:t>Services masterplans</a:t>
              </a:r>
            </a:p>
            <a:p>
              <a:pPr algn="l"/>
              <a:r>
                <a:rPr lang="en-AU" sz="900">
                  <a:solidFill>
                    <a:schemeClr val="tx2"/>
                  </a:solidFill>
                </a:rPr>
                <a:t>Stormwater systems designs</a:t>
              </a:r>
            </a:p>
          </p:txBody>
        </p:sp>
        <p:sp>
          <p:nvSpPr>
            <p:cNvPr id="59" name="TextBox 58">
              <a:extLst>
                <a:ext uri="{FF2B5EF4-FFF2-40B4-BE49-F238E27FC236}">
                  <a16:creationId xmlns:a16="http://schemas.microsoft.com/office/drawing/2014/main" id="{46D416B3-E83E-4E45-B8DF-DE8E4FCAF23A}"/>
                </a:ext>
              </a:extLst>
            </p:cNvPr>
            <p:cNvSpPr txBox="1"/>
            <p:nvPr/>
          </p:nvSpPr>
          <p:spPr>
            <a:xfrm>
              <a:off x="6634421" y="6417003"/>
              <a:ext cx="621965" cy="166199"/>
            </a:xfrm>
            <a:prstGeom prst="rect">
              <a:avLst/>
            </a:prstGeom>
            <a:noFill/>
          </p:spPr>
          <p:txBody>
            <a:bodyPr wrap="none" lIns="0" tIns="0" rIns="0" bIns="0" rtlCol="0">
              <a:spAutoFit/>
            </a:bodyPr>
            <a:lstStyle/>
            <a:p>
              <a:pPr algn="l">
                <a:lnSpc>
                  <a:spcPct val="90000"/>
                </a:lnSpc>
                <a:spcAft>
                  <a:spcPts val="800"/>
                </a:spcAft>
              </a:pPr>
              <a:r>
                <a:rPr lang="en-AU" sz="1200">
                  <a:solidFill>
                    <a:schemeClr val="tx2"/>
                  </a:solidFill>
                </a:rPr>
                <a:t>Electrical</a:t>
              </a:r>
            </a:p>
          </p:txBody>
        </p:sp>
        <p:sp>
          <p:nvSpPr>
            <p:cNvPr id="60" name="TextBox 59">
              <a:extLst>
                <a:ext uri="{FF2B5EF4-FFF2-40B4-BE49-F238E27FC236}">
                  <a16:creationId xmlns:a16="http://schemas.microsoft.com/office/drawing/2014/main" id="{5054E730-E481-4FD9-9444-0103FA9A27A3}"/>
                </a:ext>
              </a:extLst>
            </p:cNvPr>
            <p:cNvSpPr txBox="1"/>
            <p:nvPr/>
          </p:nvSpPr>
          <p:spPr>
            <a:xfrm>
              <a:off x="8033661" y="6416096"/>
              <a:ext cx="3228974" cy="276999"/>
            </a:xfrm>
            <a:prstGeom prst="rect">
              <a:avLst/>
            </a:prstGeom>
            <a:noFill/>
          </p:spPr>
          <p:txBody>
            <a:bodyPr wrap="square" lIns="0" tIns="0" rIns="0" bIns="0" rtlCol="0">
              <a:spAutoFit/>
            </a:bodyPr>
            <a:lstStyle/>
            <a:p>
              <a:pPr algn="l"/>
              <a:r>
                <a:rPr lang="en-AU" sz="900">
                  <a:solidFill>
                    <a:schemeClr val="tx2"/>
                  </a:solidFill>
                </a:rPr>
                <a:t>Electrical services</a:t>
              </a:r>
            </a:p>
            <a:p>
              <a:pPr algn="l"/>
              <a:r>
                <a:rPr lang="en-AU" sz="900">
                  <a:solidFill>
                    <a:schemeClr val="tx2"/>
                  </a:solidFill>
                </a:rPr>
                <a:t>…</a:t>
              </a:r>
            </a:p>
          </p:txBody>
        </p:sp>
      </p:grpSp>
      <p:grpSp>
        <p:nvGrpSpPr>
          <p:cNvPr id="7" name="Group 6">
            <a:extLst>
              <a:ext uri="{FF2B5EF4-FFF2-40B4-BE49-F238E27FC236}">
                <a16:creationId xmlns:a16="http://schemas.microsoft.com/office/drawing/2014/main" id="{2122EAD7-32AD-42AA-A28A-DB35F95937BF}"/>
              </a:ext>
            </a:extLst>
          </p:cNvPr>
          <p:cNvGrpSpPr/>
          <p:nvPr/>
        </p:nvGrpSpPr>
        <p:grpSpPr>
          <a:xfrm>
            <a:off x="497272" y="1504737"/>
            <a:ext cx="6137149" cy="4663361"/>
            <a:chOff x="406673" y="1330435"/>
            <a:chExt cx="6137149" cy="4663361"/>
          </a:xfrm>
        </p:grpSpPr>
        <p:grpSp>
          <p:nvGrpSpPr>
            <p:cNvPr id="5" name="Group 4">
              <a:extLst>
                <a:ext uri="{FF2B5EF4-FFF2-40B4-BE49-F238E27FC236}">
                  <a16:creationId xmlns:a16="http://schemas.microsoft.com/office/drawing/2014/main" id="{2CA4A401-121D-44E4-80AD-9C16C4395C2C}"/>
                </a:ext>
              </a:extLst>
            </p:cNvPr>
            <p:cNvGrpSpPr/>
            <p:nvPr/>
          </p:nvGrpSpPr>
          <p:grpSpPr>
            <a:xfrm>
              <a:off x="406673" y="1696240"/>
              <a:ext cx="5308834" cy="4297556"/>
              <a:chOff x="406673" y="1477756"/>
              <a:chExt cx="5308834" cy="4297556"/>
            </a:xfrm>
          </p:grpSpPr>
          <p:pic>
            <p:nvPicPr>
              <p:cNvPr id="3" name="Picture 2">
                <a:extLst>
                  <a:ext uri="{FF2B5EF4-FFF2-40B4-BE49-F238E27FC236}">
                    <a16:creationId xmlns:a16="http://schemas.microsoft.com/office/drawing/2014/main" id="{73296327-018B-4F93-B984-FDDF6AE2258B}"/>
                  </a:ext>
                </a:extLst>
              </p:cNvPr>
              <p:cNvPicPr>
                <a:picLocks noChangeAspect="1"/>
              </p:cNvPicPr>
              <p:nvPr/>
            </p:nvPicPr>
            <p:blipFill>
              <a:blip r:embed="rId2"/>
              <a:stretch>
                <a:fillRect/>
              </a:stretch>
            </p:blipFill>
            <p:spPr>
              <a:xfrm>
                <a:off x="406673" y="1477756"/>
                <a:ext cx="2946712" cy="2419006"/>
              </a:xfrm>
              <a:prstGeom prst="rect">
                <a:avLst/>
              </a:prstGeom>
            </p:spPr>
          </p:pic>
          <p:sp>
            <p:nvSpPr>
              <p:cNvPr id="25" name="Google Shape;242;p20">
                <a:extLst>
                  <a:ext uri="{FF2B5EF4-FFF2-40B4-BE49-F238E27FC236}">
                    <a16:creationId xmlns:a16="http://schemas.microsoft.com/office/drawing/2014/main" id="{417441E3-BE9F-4434-95E2-BC03D5242873}"/>
                  </a:ext>
                </a:extLst>
              </p:cNvPr>
              <p:cNvSpPr/>
              <p:nvPr/>
            </p:nvSpPr>
            <p:spPr>
              <a:xfrm>
                <a:off x="2797436" y="1573332"/>
                <a:ext cx="1332732" cy="1333406"/>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rgbClr val="002664"/>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600"/>
                  <a:buFont typeface="Arial"/>
                  <a:buNone/>
                  <a:tabLst/>
                  <a:defRPr/>
                </a:pPr>
                <a:endParaRPr kumimoji="0" sz="3600" b="0" i="0" u="none" strike="noStrike" kern="1200" cap="none" spc="0" normalizeH="0" baseline="0" noProof="0">
                  <a:ln>
                    <a:noFill/>
                  </a:ln>
                  <a:solidFill>
                    <a:srgbClr val="FFFFFF"/>
                  </a:solidFill>
                  <a:effectLst/>
                  <a:uLnTx/>
                  <a:uFillTx/>
                  <a:latin typeface="Roboto"/>
                  <a:ea typeface="Roboto"/>
                  <a:cs typeface="Roboto"/>
                  <a:sym typeface="Roboto"/>
                </a:endParaRPr>
              </a:p>
            </p:txBody>
          </p:sp>
          <p:cxnSp>
            <p:nvCxnSpPr>
              <p:cNvPr id="20" name="Google Shape;237;p20">
                <a:extLst>
                  <a:ext uri="{FF2B5EF4-FFF2-40B4-BE49-F238E27FC236}">
                    <a16:creationId xmlns:a16="http://schemas.microsoft.com/office/drawing/2014/main" id="{4C1C5C7A-AABE-41EF-A39E-987A0742E1C6}"/>
                  </a:ext>
                </a:extLst>
              </p:cNvPr>
              <p:cNvCxnSpPr/>
              <p:nvPr/>
            </p:nvCxnSpPr>
            <p:spPr>
              <a:xfrm rot="10800000">
                <a:off x="3463906" y="3905425"/>
                <a:ext cx="1033987" cy="1210809"/>
              </a:xfrm>
              <a:prstGeom prst="straightConnector1">
                <a:avLst/>
              </a:prstGeom>
              <a:noFill/>
              <a:ln w="38100" cap="flat" cmpd="sng">
                <a:solidFill>
                  <a:srgbClr val="00A1DE"/>
                </a:solidFill>
                <a:prstDash val="solid"/>
                <a:miter lim="8000"/>
                <a:headEnd type="none" w="sm" len="sm"/>
                <a:tailEnd type="none" w="sm" len="sm"/>
              </a:ln>
            </p:spPr>
          </p:cxnSp>
          <p:cxnSp>
            <p:nvCxnSpPr>
              <p:cNvPr id="21" name="Google Shape;238;p20">
                <a:extLst>
                  <a:ext uri="{FF2B5EF4-FFF2-40B4-BE49-F238E27FC236}">
                    <a16:creationId xmlns:a16="http://schemas.microsoft.com/office/drawing/2014/main" id="{CA16154C-A94F-4442-A49B-85423484E93B}"/>
                  </a:ext>
                </a:extLst>
              </p:cNvPr>
              <p:cNvCxnSpPr/>
              <p:nvPr/>
            </p:nvCxnSpPr>
            <p:spPr>
              <a:xfrm rot="10800000" flipH="1">
                <a:off x="2388486" y="3905427"/>
                <a:ext cx="1075414" cy="1210809"/>
              </a:xfrm>
              <a:prstGeom prst="straightConnector1">
                <a:avLst/>
              </a:prstGeom>
              <a:noFill/>
              <a:ln w="38100" cap="flat" cmpd="sng">
                <a:solidFill>
                  <a:srgbClr val="72C7E7"/>
                </a:solidFill>
                <a:prstDash val="solid"/>
                <a:miter lim="8000"/>
                <a:headEnd type="none" w="sm" len="sm"/>
                <a:tailEnd type="none" w="sm" len="sm"/>
              </a:ln>
            </p:spPr>
          </p:cxnSp>
          <p:cxnSp>
            <p:nvCxnSpPr>
              <p:cNvPr id="22" name="Google Shape;239;p20">
                <a:extLst>
                  <a:ext uri="{FF2B5EF4-FFF2-40B4-BE49-F238E27FC236}">
                    <a16:creationId xmlns:a16="http://schemas.microsoft.com/office/drawing/2014/main" id="{EAF35A00-343D-43C1-8F48-CE24575059D6}"/>
                  </a:ext>
                </a:extLst>
              </p:cNvPr>
              <p:cNvCxnSpPr/>
              <p:nvPr/>
            </p:nvCxnSpPr>
            <p:spPr>
              <a:xfrm flipH="1">
                <a:off x="3466220" y="3354385"/>
                <a:ext cx="1582978" cy="551011"/>
              </a:xfrm>
              <a:prstGeom prst="straightConnector1">
                <a:avLst/>
              </a:prstGeom>
              <a:noFill/>
              <a:ln w="38100" cap="flat" cmpd="sng">
                <a:solidFill>
                  <a:schemeClr val="accent3"/>
                </a:solidFill>
                <a:prstDash val="solid"/>
                <a:miter lim="8000"/>
                <a:headEnd type="none" w="sm" len="sm"/>
                <a:tailEnd type="none" w="sm" len="sm"/>
              </a:ln>
            </p:spPr>
          </p:cxnSp>
          <p:cxnSp>
            <p:nvCxnSpPr>
              <p:cNvPr id="23" name="Google Shape;240;p20">
                <a:extLst>
                  <a:ext uri="{FF2B5EF4-FFF2-40B4-BE49-F238E27FC236}">
                    <a16:creationId xmlns:a16="http://schemas.microsoft.com/office/drawing/2014/main" id="{8AD1B82E-B41F-4FC5-9620-548C81BF4BA7}"/>
                  </a:ext>
                </a:extLst>
              </p:cNvPr>
              <p:cNvCxnSpPr/>
              <p:nvPr/>
            </p:nvCxnSpPr>
            <p:spPr>
              <a:xfrm>
                <a:off x="1846184" y="3354385"/>
                <a:ext cx="1582978" cy="551011"/>
              </a:xfrm>
              <a:prstGeom prst="straightConnector1">
                <a:avLst/>
              </a:prstGeom>
              <a:noFill/>
              <a:ln w="38100" cap="flat" cmpd="sng">
                <a:solidFill>
                  <a:srgbClr val="C60C30"/>
                </a:solidFill>
                <a:prstDash val="solid"/>
                <a:miter lim="8000"/>
                <a:headEnd type="none" w="sm" len="sm"/>
                <a:tailEnd type="none" w="sm" len="sm"/>
              </a:ln>
            </p:spPr>
          </p:cxnSp>
          <p:cxnSp>
            <p:nvCxnSpPr>
              <p:cNvPr id="24" name="Google Shape;241;p20">
                <a:extLst>
                  <a:ext uri="{FF2B5EF4-FFF2-40B4-BE49-F238E27FC236}">
                    <a16:creationId xmlns:a16="http://schemas.microsoft.com/office/drawing/2014/main" id="{C1FB867F-0175-42F0-B029-EE7EB9465978}"/>
                  </a:ext>
                </a:extLst>
              </p:cNvPr>
              <p:cNvCxnSpPr/>
              <p:nvPr/>
            </p:nvCxnSpPr>
            <p:spPr>
              <a:xfrm rot="10800000">
                <a:off x="3463861" y="2292050"/>
                <a:ext cx="0" cy="1613290"/>
              </a:xfrm>
              <a:prstGeom prst="straightConnector1">
                <a:avLst/>
              </a:prstGeom>
              <a:noFill/>
              <a:ln w="38100" cap="flat" cmpd="sng">
                <a:solidFill>
                  <a:srgbClr val="002664"/>
                </a:solidFill>
                <a:prstDash val="solid"/>
                <a:miter lim="8000"/>
                <a:headEnd type="none" w="sm" len="sm"/>
                <a:tailEnd type="none" w="sm" len="sm"/>
              </a:ln>
            </p:spPr>
          </p:cxnSp>
          <p:sp>
            <p:nvSpPr>
              <p:cNvPr id="26" name="Google Shape;243;p20">
                <a:extLst>
                  <a:ext uri="{FF2B5EF4-FFF2-40B4-BE49-F238E27FC236}">
                    <a16:creationId xmlns:a16="http://schemas.microsoft.com/office/drawing/2014/main" id="{4B63DB84-8C98-42C1-87E6-E1F8366D3838}"/>
                  </a:ext>
                </a:extLst>
              </p:cNvPr>
              <p:cNvSpPr/>
              <p:nvPr/>
            </p:nvSpPr>
            <p:spPr>
              <a:xfrm>
                <a:off x="4382775" y="2644922"/>
                <a:ext cx="1332732" cy="1333406"/>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chemeClr val="accent3"/>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800"/>
                  <a:buFont typeface="Arial"/>
                  <a:buNone/>
                  <a:tabLst/>
                  <a:defRPr/>
                </a:pPr>
                <a:endParaRPr kumimoji="0" sz="4800" b="0" i="0" u="none" strike="noStrike" kern="1200" cap="none" spc="0" normalizeH="0" baseline="0" noProof="0">
                  <a:ln>
                    <a:noFill/>
                  </a:ln>
                  <a:solidFill>
                    <a:srgbClr val="FFFFFF"/>
                  </a:solidFill>
                  <a:effectLst/>
                  <a:uLnTx/>
                  <a:uFillTx/>
                  <a:latin typeface="Roboto"/>
                  <a:ea typeface="Roboto"/>
                  <a:cs typeface="Roboto"/>
                  <a:sym typeface="Roboto"/>
                </a:endParaRPr>
              </a:p>
            </p:txBody>
          </p:sp>
          <p:sp>
            <p:nvSpPr>
              <p:cNvPr id="27" name="Google Shape;244;p20">
                <a:extLst>
                  <a:ext uri="{FF2B5EF4-FFF2-40B4-BE49-F238E27FC236}">
                    <a16:creationId xmlns:a16="http://schemas.microsoft.com/office/drawing/2014/main" id="{7482EFEC-7CF2-4EE8-BD47-4C92FA9F2B90}"/>
                  </a:ext>
                </a:extLst>
              </p:cNvPr>
              <p:cNvSpPr/>
              <p:nvPr/>
            </p:nvSpPr>
            <p:spPr>
              <a:xfrm>
                <a:off x="3817533" y="4441906"/>
                <a:ext cx="1332732" cy="1333406"/>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chemeClr val="accent5"/>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800"/>
                  <a:buFont typeface="Arial"/>
                  <a:buNone/>
                  <a:tabLst/>
                  <a:defRPr/>
                </a:pPr>
                <a:endParaRPr kumimoji="0" sz="4800" b="0" i="0" u="none" strike="noStrike" kern="1200" cap="none" spc="0" normalizeH="0" baseline="0" noProof="0">
                  <a:ln>
                    <a:noFill/>
                  </a:ln>
                  <a:solidFill>
                    <a:srgbClr val="FFFFFF"/>
                  </a:solidFill>
                  <a:effectLst/>
                  <a:uLnTx/>
                  <a:uFillTx/>
                  <a:latin typeface="Roboto"/>
                  <a:ea typeface="Roboto"/>
                  <a:cs typeface="Roboto"/>
                  <a:sym typeface="Roboto"/>
                </a:endParaRPr>
              </a:p>
            </p:txBody>
          </p:sp>
          <p:sp>
            <p:nvSpPr>
              <p:cNvPr id="28" name="Google Shape;245;p20">
                <a:extLst>
                  <a:ext uri="{FF2B5EF4-FFF2-40B4-BE49-F238E27FC236}">
                    <a16:creationId xmlns:a16="http://schemas.microsoft.com/office/drawing/2014/main" id="{F37EEF24-15B4-4926-A741-CC265D11424B}"/>
                  </a:ext>
                </a:extLst>
              </p:cNvPr>
              <p:cNvSpPr/>
              <p:nvPr/>
            </p:nvSpPr>
            <p:spPr>
              <a:xfrm>
                <a:off x="1722733" y="4441906"/>
                <a:ext cx="1332732" cy="1333406"/>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rgbClr val="72C7E7"/>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800"/>
                  <a:buFont typeface="Arial"/>
                  <a:buNone/>
                  <a:tabLst/>
                  <a:defRPr/>
                </a:pPr>
                <a:endParaRPr kumimoji="0" sz="4800" b="0" i="0" u="none" strike="noStrike" kern="1200" cap="none" spc="0" normalizeH="0" baseline="0" noProof="0">
                  <a:ln>
                    <a:noFill/>
                  </a:ln>
                  <a:solidFill>
                    <a:srgbClr val="FFFFFF"/>
                  </a:solidFill>
                  <a:effectLst/>
                  <a:uLnTx/>
                  <a:uFillTx/>
                  <a:latin typeface="Roboto"/>
                  <a:ea typeface="Roboto"/>
                  <a:cs typeface="Roboto"/>
                  <a:sym typeface="Roboto"/>
                </a:endParaRPr>
              </a:p>
            </p:txBody>
          </p:sp>
          <p:sp>
            <p:nvSpPr>
              <p:cNvPr id="29" name="Google Shape;246;p20">
                <a:extLst>
                  <a:ext uri="{FF2B5EF4-FFF2-40B4-BE49-F238E27FC236}">
                    <a16:creationId xmlns:a16="http://schemas.microsoft.com/office/drawing/2014/main" id="{4E7A71C8-224E-4B06-9418-9EE369723584}"/>
                  </a:ext>
                </a:extLst>
              </p:cNvPr>
              <p:cNvSpPr/>
              <p:nvPr/>
            </p:nvSpPr>
            <p:spPr>
              <a:xfrm>
                <a:off x="1194186" y="2644922"/>
                <a:ext cx="1332732" cy="1333406"/>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rgbClr val="C60C30"/>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800"/>
                  <a:buFont typeface="Arial"/>
                  <a:buNone/>
                  <a:tabLst/>
                  <a:defRPr/>
                </a:pPr>
                <a:endParaRPr kumimoji="0" sz="1000" b="0" i="0" u="none" strike="noStrike" kern="1200" cap="none" spc="0" normalizeH="0" baseline="0" noProof="0">
                  <a:ln>
                    <a:noFill/>
                  </a:ln>
                  <a:solidFill>
                    <a:srgbClr val="FFFFFF"/>
                  </a:solidFill>
                  <a:effectLst/>
                  <a:uLnTx/>
                  <a:uFillTx/>
                  <a:latin typeface="Roboto"/>
                  <a:ea typeface="Roboto"/>
                  <a:cs typeface="Roboto"/>
                  <a:sym typeface="Roboto"/>
                </a:endParaRPr>
              </a:p>
            </p:txBody>
          </p:sp>
          <p:sp>
            <p:nvSpPr>
              <p:cNvPr id="30" name="Google Shape;247;p20">
                <a:extLst>
                  <a:ext uri="{FF2B5EF4-FFF2-40B4-BE49-F238E27FC236}">
                    <a16:creationId xmlns:a16="http://schemas.microsoft.com/office/drawing/2014/main" id="{4505C73D-B188-4ABF-86A5-623B4AE82220}"/>
                  </a:ext>
                </a:extLst>
              </p:cNvPr>
              <p:cNvSpPr/>
              <p:nvPr/>
            </p:nvSpPr>
            <p:spPr>
              <a:xfrm>
                <a:off x="2797436" y="3238594"/>
                <a:ext cx="1332732" cy="1333406"/>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rgbClr val="414042"/>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100000"/>
                  </a:lnSpc>
                  <a:spcBef>
                    <a:spcPts val="0"/>
                  </a:spcBef>
                  <a:spcAft>
                    <a:spcPts val="0"/>
                  </a:spcAft>
                  <a:buClr>
                    <a:srgbClr val="445469"/>
                  </a:buClr>
                  <a:buSzPts val="700"/>
                  <a:buFont typeface="Roboto"/>
                  <a:buNone/>
                  <a:tabLst/>
                  <a:defRPr/>
                </a:pPr>
                <a:r>
                  <a:rPr kumimoji="0" lang="en-AU" sz="1600" b="1" i="0" u="none" strike="noStrike" kern="1200" cap="none" spc="0" normalizeH="0" baseline="0" noProof="0" dirty="0">
                    <a:ln>
                      <a:noFill/>
                    </a:ln>
                    <a:solidFill>
                      <a:srgbClr val="FFFFFF"/>
                    </a:solidFill>
                    <a:effectLst/>
                    <a:uLnTx/>
                    <a:uFillTx/>
                    <a:latin typeface="Arial"/>
                    <a:ea typeface="+mn-ea"/>
                    <a:cs typeface="+mn-cs"/>
                  </a:rPr>
                  <a:t>Focus on key building elements</a:t>
                </a:r>
                <a:endParaRPr kumimoji="0" sz="1600" b="1"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descr="Building">
                <a:extLst>
                  <a:ext uri="{FF2B5EF4-FFF2-40B4-BE49-F238E27FC236}">
                    <a16:creationId xmlns:a16="http://schemas.microsoft.com/office/drawing/2014/main" id="{D85E8EA7-D1B5-4797-AF83-0349C0DC37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4461" y="2877190"/>
                <a:ext cx="712182" cy="712182"/>
              </a:xfrm>
              <a:prstGeom prst="rect">
                <a:avLst/>
              </a:prstGeom>
            </p:spPr>
          </p:pic>
          <p:sp>
            <p:nvSpPr>
              <p:cNvPr id="9" name="TextBox 8">
                <a:extLst>
                  <a:ext uri="{FF2B5EF4-FFF2-40B4-BE49-F238E27FC236}">
                    <a16:creationId xmlns:a16="http://schemas.microsoft.com/office/drawing/2014/main" id="{12814515-B1DE-4B3F-A8F0-5FF6C026DEB9}"/>
                  </a:ext>
                </a:extLst>
              </p:cNvPr>
              <p:cNvSpPr txBox="1"/>
              <p:nvPr/>
            </p:nvSpPr>
            <p:spPr>
              <a:xfrm>
                <a:off x="1555179" y="3636961"/>
                <a:ext cx="610745" cy="15234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100" b="1" i="0" u="none" strike="noStrike" kern="1200" cap="none" spc="0" normalizeH="0" baseline="0" noProof="0">
                    <a:ln>
                      <a:noFill/>
                    </a:ln>
                    <a:solidFill>
                      <a:srgbClr val="FFFFFF"/>
                    </a:solidFill>
                    <a:effectLst/>
                    <a:uLnTx/>
                    <a:uFillTx/>
                    <a:latin typeface="Arial"/>
                    <a:ea typeface="+mn-ea"/>
                    <a:cs typeface="+mn-cs"/>
                  </a:rPr>
                  <a:t>structure</a:t>
                </a:r>
              </a:p>
            </p:txBody>
          </p:sp>
          <p:pic>
            <p:nvPicPr>
              <p:cNvPr id="40" name="Graphic 39" descr="Water">
                <a:extLst>
                  <a:ext uri="{FF2B5EF4-FFF2-40B4-BE49-F238E27FC236}">
                    <a16:creationId xmlns:a16="http://schemas.microsoft.com/office/drawing/2014/main" id="{2EC6B06A-ACA2-4F33-A691-1AB8E2A493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7902" y="1773637"/>
                <a:ext cx="782387" cy="782387"/>
              </a:xfrm>
              <a:prstGeom prst="rect">
                <a:avLst/>
              </a:prstGeom>
            </p:spPr>
          </p:pic>
          <p:pic>
            <p:nvPicPr>
              <p:cNvPr id="42" name="Graphic 41" descr="Shower">
                <a:extLst>
                  <a:ext uri="{FF2B5EF4-FFF2-40B4-BE49-F238E27FC236}">
                    <a16:creationId xmlns:a16="http://schemas.microsoft.com/office/drawing/2014/main" id="{15F139CC-98A5-4AA6-B601-6091E4ECC8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88633" y="1745033"/>
                <a:ext cx="661139" cy="661139"/>
              </a:xfrm>
              <a:prstGeom prst="rect">
                <a:avLst/>
              </a:prstGeom>
            </p:spPr>
          </p:pic>
          <p:sp>
            <p:nvSpPr>
              <p:cNvPr id="43" name="TextBox 42">
                <a:extLst>
                  <a:ext uri="{FF2B5EF4-FFF2-40B4-BE49-F238E27FC236}">
                    <a16:creationId xmlns:a16="http://schemas.microsoft.com/office/drawing/2014/main" id="{2E7E7B64-EBCD-41FE-8BD4-5BBE0EB54B73}"/>
                  </a:ext>
                </a:extLst>
              </p:cNvPr>
              <p:cNvSpPr txBox="1"/>
              <p:nvPr/>
            </p:nvSpPr>
            <p:spPr>
              <a:xfrm>
                <a:off x="2984887" y="2531277"/>
                <a:ext cx="939360" cy="15234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100" b="1" i="0" u="none" strike="noStrike" kern="1200" cap="none" spc="0" normalizeH="0" baseline="0" noProof="0">
                    <a:ln>
                      <a:noFill/>
                    </a:ln>
                    <a:solidFill>
                      <a:srgbClr val="FFFFFF"/>
                    </a:solidFill>
                    <a:effectLst/>
                    <a:uLnTx/>
                    <a:uFillTx/>
                    <a:latin typeface="Arial"/>
                    <a:ea typeface="+mn-ea"/>
                    <a:cs typeface="+mn-cs"/>
                  </a:rPr>
                  <a:t>waterproofing</a:t>
                </a:r>
              </a:p>
            </p:txBody>
          </p:sp>
          <p:pic>
            <p:nvPicPr>
              <p:cNvPr id="45" name="Graphic 44" descr="Flammable">
                <a:extLst>
                  <a:ext uri="{FF2B5EF4-FFF2-40B4-BE49-F238E27FC236}">
                    <a16:creationId xmlns:a16="http://schemas.microsoft.com/office/drawing/2014/main" id="{8234F702-1388-4261-B25C-7F56DCCF7C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35236" y="2705625"/>
                <a:ext cx="827690" cy="827690"/>
              </a:xfrm>
              <a:prstGeom prst="rect">
                <a:avLst/>
              </a:prstGeom>
            </p:spPr>
          </p:pic>
          <p:sp>
            <p:nvSpPr>
              <p:cNvPr id="46" name="TextBox 45">
                <a:extLst>
                  <a:ext uri="{FF2B5EF4-FFF2-40B4-BE49-F238E27FC236}">
                    <a16:creationId xmlns:a16="http://schemas.microsoft.com/office/drawing/2014/main" id="{A979A11F-A28D-4204-B401-2FF7236C5E5F}"/>
                  </a:ext>
                </a:extLst>
              </p:cNvPr>
              <p:cNvSpPr txBox="1"/>
              <p:nvPr/>
            </p:nvSpPr>
            <p:spPr>
              <a:xfrm>
                <a:off x="4576366" y="3503353"/>
                <a:ext cx="1019779"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100" b="1" i="0" u="none" strike="noStrike" kern="1200" cap="none" spc="0" normalizeH="0" baseline="0" noProof="0">
                    <a:ln>
                      <a:noFill/>
                    </a:ln>
                    <a:solidFill>
                      <a:srgbClr val="FFFFFF"/>
                    </a:solidFill>
                    <a:effectLst/>
                    <a:uLnTx/>
                    <a:uFillTx/>
                    <a:latin typeface="Arial"/>
                    <a:ea typeface="+mn-ea"/>
                    <a:cs typeface="+mn-cs"/>
                  </a:rPr>
                  <a:t>Fire safety systems</a:t>
                </a:r>
              </a:p>
            </p:txBody>
          </p:sp>
          <p:pic>
            <p:nvPicPr>
              <p:cNvPr id="51" name="Picture 50">
                <a:extLst>
                  <a:ext uri="{FF2B5EF4-FFF2-40B4-BE49-F238E27FC236}">
                    <a16:creationId xmlns:a16="http://schemas.microsoft.com/office/drawing/2014/main" id="{80213714-90C3-4C62-95A7-D674518017E9}"/>
                  </a:ext>
                </a:extLst>
              </p:cNvPr>
              <p:cNvPicPr>
                <a:picLocks noChangeAspect="1"/>
              </p:cNvPicPr>
              <p:nvPr/>
            </p:nvPicPr>
            <p:blipFill>
              <a:blip r:embed="rId11"/>
              <a:stretch>
                <a:fillRect/>
              </a:stretch>
            </p:blipFill>
            <p:spPr>
              <a:xfrm>
                <a:off x="4171319" y="4645159"/>
                <a:ext cx="625159" cy="589322"/>
              </a:xfrm>
              <a:prstGeom prst="rect">
                <a:avLst/>
              </a:prstGeom>
            </p:spPr>
          </p:pic>
          <p:sp>
            <p:nvSpPr>
              <p:cNvPr id="52" name="TextBox 51">
                <a:extLst>
                  <a:ext uri="{FF2B5EF4-FFF2-40B4-BE49-F238E27FC236}">
                    <a16:creationId xmlns:a16="http://schemas.microsoft.com/office/drawing/2014/main" id="{2365B872-E5EC-425D-9C50-434143F2A722}"/>
                  </a:ext>
                </a:extLst>
              </p:cNvPr>
              <p:cNvSpPr txBox="1"/>
              <p:nvPr/>
            </p:nvSpPr>
            <p:spPr>
              <a:xfrm>
                <a:off x="3988003" y="5325452"/>
                <a:ext cx="1019779"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100" b="1" i="0" u="none" strike="noStrike" kern="1200" cap="none" spc="0" normalizeH="0" baseline="0" noProof="0">
                    <a:ln>
                      <a:noFill/>
                    </a:ln>
                    <a:solidFill>
                      <a:srgbClr val="FFFFFF"/>
                    </a:solidFill>
                    <a:effectLst/>
                    <a:uLnTx/>
                    <a:uFillTx/>
                    <a:latin typeface="Arial"/>
                    <a:ea typeface="+mn-ea"/>
                    <a:cs typeface="+mn-cs"/>
                  </a:rPr>
                  <a:t>Building enclosure</a:t>
                </a:r>
              </a:p>
            </p:txBody>
          </p:sp>
          <p:sp>
            <p:nvSpPr>
              <p:cNvPr id="53" name="TextBox 52">
                <a:extLst>
                  <a:ext uri="{FF2B5EF4-FFF2-40B4-BE49-F238E27FC236}">
                    <a16:creationId xmlns:a16="http://schemas.microsoft.com/office/drawing/2014/main" id="{EA5C5D15-E9A4-48CC-B112-2E8DAF62A5BB}"/>
                  </a:ext>
                </a:extLst>
              </p:cNvPr>
              <p:cNvSpPr txBox="1"/>
              <p:nvPr/>
            </p:nvSpPr>
            <p:spPr>
              <a:xfrm>
                <a:off x="1888657" y="5325451"/>
                <a:ext cx="1019779"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100" b="1" i="0" u="none" strike="noStrike" kern="1200" cap="none" spc="0" normalizeH="0" baseline="0" noProof="0">
                    <a:ln>
                      <a:noFill/>
                    </a:ln>
                    <a:solidFill>
                      <a:srgbClr val="FFFFFF"/>
                    </a:solidFill>
                    <a:effectLst/>
                    <a:uLnTx/>
                    <a:uFillTx/>
                    <a:latin typeface="Arial"/>
                    <a:ea typeface="+mn-ea"/>
                    <a:cs typeface="+mn-cs"/>
                  </a:rPr>
                  <a:t>Performance services</a:t>
                </a:r>
              </a:p>
            </p:txBody>
          </p:sp>
          <p:pic>
            <p:nvPicPr>
              <p:cNvPr id="55" name="Graphic 54" descr="High voltage">
                <a:extLst>
                  <a:ext uri="{FF2B5EF4-FFF2-40B4-BE49-F238E27FC236}">
                    <a16:creationId xmlns:a16="http://schemas.microsoft.com/office/drawing/2014/main" id="{C784BE42-EB94-4FB4-8752-CEB49542DE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3413" y="4506655"/>
                <a:ext cx="810131" cy="810131"/>
              </a:xfrm>
              <a:prstGeom prst="rect">
                <a:avLst/>
              </a:prstGeom>
            </p:spPr>
          </p:pic>
        </p:grpSp>
        <p:sp>
          <p:nvSpPr>
            <p:cNvPr id="6" name="Rectangle 5">
              <a:extLst>
                <a:ext uri="{FF2B5EF4-FFF2-40B4-BE49-F238E27FC236}">
                  <a16:creationId xmlns:a16="http://schemas.microsoft.com/office/drawing/2014/main" id="{537AFD35-007D-4DE2-B6F6-BC5498E4D240}"/>
                </a:ext>
              </a:extLst>
            </p:cNvPr>
            <p:cNvSpPr/>
            <p:nvPr/>
          </p:nvSpPr>
          <p:spPr>
            <a:xfrm>
              <a:off x="421633" y="1330435"/>
              <a:ext cx="6122189" cy="341632"/>
            </a:xfrm>
            <a:prstGeom prst="rect">
              <a:avLst/>
            </a:prstGeom>
          </p:spPr>
          <p:txBody>
            <a:bodyPr wrap="none">
              <a:spAutoFit/>
            </a:bodyPr>
            <a:lstStyle/>
            <a:p>
              <a:pPr lvl="0">
                <a:lnSpc>
                  <a:spcPct val="90000"/>
                </a:lnSpc>
                <a:spcBef>
                  <a:spcPct val="0"/>
                </a:spcBef>
                <a:defRPr/>
              </a:pPr>
              <a:r>
                <a:rPr lang="en-AU" b="1" dirty="0">
                  <a:solidFill>
                    <a:srgbClr val="002664"/>
                  </a:solidFill>
                </a:rPr>
                <a:t>Focus on Key Building Elements in Common Property</a:t>
              </a:r>
            </a:p>
          </p:txBody>
        </p:sp>
      </p:grpSp>
    </p:spTree>
    <p:extLst>
      <p:ext uri="{BB962C8B-B14F-4D97-AF65-F5344CB8AC3E}">
        <p14:creationId xmlns:p14="http://schemas.microsoft.com/office/powerpoint/2010/main" val="393526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184046-26AA-4CC9-AA41-4584AFAAA31E}"/>
              </a:ext>
            </a:extLst>
          </p:cNvPr>
          <p:cNvSpPr>
            <a:spLocks noGrp="1"/>
          </p:cNvSpPr>
          <p:nvPr>
            <p:ph type="title"/>
          </p:nvPr>
        </p:nvSpPr>
        <p:spPr>
          <a:xfrm>
            <a:off x="593275" y="553913"/>
            <a:ext cx="11010859" cy="498598"/>
          </a:xfrm>
        </p:spPr>
        <p:txBody>
          <a:bodyPr/>
          <a:lstStyle/>
          <a:p>
            <a:r>
              <a:rPr lang="en-AU" dirty="0"/>
              <a:t>Design compliance declarations</a:t>
            </a:r>
          </a:p>
        </p:txBody>
      </p:sp>
      <p:sp>
        <p:nvSpPr>
          <p:cNvPr id="2" name="Rectangle 1">
            <a:extLst>
              <a:ext uri="{FF2B5EF4-FFF2-40B4-BE49-F238E27FC236}">
                <a16:creationId xmlns:a16="http://schemas.microsoft.com/office/drawing/2014/main" id="{07538CA7-8CF8-4EEA-AA08-F15A5A457235}"/>
              </a:ext>
            </a:extLst>
          </p:cNvPr>
          <p:cNvSpPr/>
          <p:nvPr/>
        </p:nvSpPr>
        <p:spPr>
          <a:xfrm>
            <a:off x="1219809" y="2382248"/>
            <a:ext cx="10292762" cy="3008516"/>
          </a:xfrm>
          <a:prstGeom prst="rect">
            <a:avLst/>
          </a:prstGeom>
        </p:spPr>
        <p:txBody>
          <a:bodyPr wrap="square">
            <a:spAutoFit/>
          </a:bodyPr>
          <a:lstStyle/>
          <a:p>
            <a:pPr>
              <a:lnSpc>
                <a:spcPct val="150000"/>
              </a:lnSpc>
              <a:spcBef>
                <a:spcPts val="200"/>
              </a:spcBef>
            </a:pPr>
            <a:r>
              <a:rPr lang="en-AU" sz="1500" b="1" dirty="0">
                <a:solidFill>
                  <a:schemeClr val="accent6"/>
                </a:solidFill>
              </a:rPr>
              <a:t>The design compliance declaration will declare:</a:t>
            </a:r>
            <a:endParaRPr lang="en-AU" sz="1500" dirty="0">
              <a:solidFill>
                <a:schemeClr val="accent6"/>
              </a:solidFill>
            </a:endParaRPr>
          </a:p>
          <a:p>
            <a:pPr marL="342900" indent="-342900">
              <a:lnSpc>
                <a:spcPct val="150000"/>
              </a:lnSpc>
              <a:spcBef>
                <a:spcPts val="200"/>
              </a:spcBef>
              <a:buFont typeface="+mj-lt"/>
              <a:buAutoNum type="alphaLcParenR"/>
            </a:pPr>
            <a:r>
              <a:rPr lang="en-AU" sz="1500" dirty="0">
                <a:solidFill>
                  <a:schemeClr val="accent6"/>
                </a:solidFill>
              </a:rPr>
              <a:t>whether or not a regulated design prepared for building work complies with the requirements of the Building Code of Australia, </a:t>
            </a:r>
          </a:p>
          <a:p>
            <a:pPr marL="342900" indent="-342900">
              <a:lnSpc>
                <a:spcPct val="150000"/>
              </a:lnSpc>
              <a:spcBef>
                <a:spcPts val="200"/>
              </a:spcBef>
              <a:buFont typeface="+mj-lt"/>
              <a:buAutoNum type="alphaLcParenR"/>
            </a:pPr>
            <a:r>
              <a:rPr lang="en-AU" sz="1500" dirty="0">
                <a:solidFill>
                  <a:schemeClr val="accent6"/>
                </a:solidFill>
              </a:rPr>
              <a:t>whether or not the regulated design complies with other applicable requirements prescribed by the regulations for the purposes of subsection 8(1)(b) of the Act, </a:t>
            </a:r>
          </a:p>
          <a:p>
            <a:pPr marL="342900" indent="-342900">
              <a:lnSpc>
                <a:spcPct val="150000"/>
              </a:lnSpc>
              <a:spcBef>
                <a:spcPts val="200"/>
              </a:spcBef>
              <a:buFont typeface="+mj-lt"/>
              <a:buAutoNum type="alphaLcParenR"/>
            </a:pPr>
            <a:r>
              <a:rPr lang="en-AU" sz="1500" dirty="0">
                <a:solidFill>
                  <a:schemeClr val="accent6"/>
                </a:solidFill>
              </a:rPr>
              <a:t>whether or not other standards, codes or requirements have been applied in preparing the design, </a:t>
            </a:r>
          </a:p>
          <a:p>
            <a:pPr marL="342900" indent="-342900">
              <a:lnSpc>
                <a:spcPct val="150000"/>
              </a:lnSpc>
              <a:spcBef>
                <a:spcPts val="200"/>
              </a:spcBef>
              <a:buFont typeface="+mj-lt"/>
              <a:buAutoNum type="alphaLcParenR"/>
            </a:pPr>
            <a:r>
              <a:rPr lang="en-AU" sz="1500" dirty="0">
                <a:solidFill>
                  <a:schemeClr val="accent6"/>
                </a:solidFill>
              </a:rPr>
              <a:t>any other matter prescribed by the regulations. </a:t>
            </a:r>
          </a:p>
          <a:p>
            <a:pPr lvl="0">
              <a:lnSpc>
                <a:spcPct val="150000"/>
              </a:lnSpc>
              <a:spcBef>
                <a:spcPts val="200"/>
              </a:spcBef>
            </a:pPr>
            <a:endParaRPr lang="en-AU" dirty="0">
              <a:solidFill>
                <a:schemeClr val="tx2"/>
              </a:solidFill>
            </a:endParaRPr>
          </a:p>
        </p:txBody>
      </p:sp>
      <p:grpSp>
        <p:nvGrpSpPr>
          <p:cNvPr id="3" name="Group 2">
            <a:extLst>
              <a:ext uri="{FF2B5EF4-FFF2-40B4-BE49-F238E27FC236}">
                <a16:creationId xmlns:a16="http://schemas.microsoft.com/office/drawing/2014/main" id="{2D85F471-DF58-40AB-9A1A-4A7D396DF1F2}"/>
              </a:ext>
            </a:extLst>
          </p:cNvPr>
          <p:cNvGrpSpPr/>
          <p:nvPr/>
        </p:nvGrpSpPr>
        <p:grpSpPr>
          <a:xfrm>
            <a:off x="722319" y="1274545"/>
            <a:ext cx="10523112" cy="958660"/>
            <a:chOff x="839580" y="1183080"/>
            <a:chExt cx="10523112" cy="958660"/>
          </a:xfrm>
        </p:grpSpPr>
        <p:grpSp>
          <p:nvGrpSpPr>
            <p:cNvPr id="6" name="Group 5">
              <a:extLst>
                <a:ext uri="{FF2B5EF4-FFF2-40B4-BE49-F238E27FC236}">
                  <a16:creationId xmlns:a16="http://schemas.microsoft.com/office/drawing/2014/main" id="{9E702A86-326D-4B3A-9A73-329C5F2ACAEC}"/>
                </a:ext>
              </a:extLst>
            </p:cNvPr>
            <p:cNvGrpSpPr/>
            <p:nvPr/>
          </p:nvGrpSpPr>
          <p:grpSpPr>
            <a:xfrm>
              <a:off x="839580" y="1302411"/>
              <a:ext cx="720000" cy="720000"/>
              <a:chOff x="118985" y="2062493"/>
              <a:chExt cx="972000" cy="972000"/>
            </a:xfrm>
          </p:grpSpPr>
          <p:sp>
            <p:nvSpPr>
              <p:cNvPr id="7" name="Oval 6">
                <a:extLst>
                  <a:ext uri="{FF2B5EF4-FFF2-40B4-BE49-F238E27FC236}">
                    <a16:creationId xmlns:a16="http://schemas.microsoft.com/office/drawing/2014/main" id="{D09641A0-80D1-474E-8751-D8F7AC806B68}"/>
                  </a:ext>
                </a:extLst>
              </p:cNvPr>
              <p:cNvSpPr/>
              <p:nvPr/>
            </p:nvSpPr>
            <p:spPr>
              <a:xfrm>
                <a:off x="118985" y="2062493"/>
                <a:ext cx="972000" cy="9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p>
            </p:txBody>
          </p:sp>
          <p:pic>
            <p:nvPicPr>
              <p:cNvPr id="8" name="Picture 2">
                <a:extLst>
                  <a:ext uri="{FF2B5EF4-FFF2-40B4-BE49-F238E27FC236}">
                    <a16:creationId xmlns:a16="http://schemas.microsoft.com/office/drawing/2014/main" id="{54703412-2E57-47E9-A5E9-FEEF30CBA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85" y="2080493"/>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15D5FC23-7025-4C4B-B04A-010586F5EFDD}"/>
                </a:ext>
              </a:extLst>
            </p:cNvPr>
            <p:cNvSpPr/>
            <p:nvPr/>
          </p:nvSpPr>
          <p:spPr>
            <a:xfrm>
              <a:off x="1604210" y="1183080"/>
              <a:ext cx="9758482" cy="958660"/>
            </a:xfrm>
            <a:prstGeom prst="rect">
              <a:avLst/>
            </a:prstGeom>
          </p:spPr>
          <p:txBody>
            <a:bodyPr wrap="square">
              <a:spAutoFit/>
            </a:bodyPr>
            <a:lstStyle/>
            <a:p>
              <a:pPr lvl="0">
                <a:lnSpc>
                  <a:spcPct val="150000"/>
                </a:lnSpc>
              </a:pPr>
              <a:r>
                <a:rPr lang="en-AU" sz="2000" b="1" dirty="0">
                  <a:solidFill>
                    <a:schemeClr val="accent1"/>
                  </a:solidFill>
                </a:rPr>
                <a:t>Registered design practitioners must make design compliance declarations for regulated designs. </a:t>
              </a:r>
            </a:p>
          </p:txBody>
        </p:sp>
      </p:grpSp>
      <p:sp>
        <p:nvSpPr>
          <p:cNvPr id="14" name="Rectangle 13">
            <a:extLst>
              <a:ext uri="{FF2B5EF4-FFF2-40B4-BE49-F238E27FC236}">
                <a16:creationId xmlns:a16="http://schemas.microsoft.com/office/drawing/2014/main" id="{B20EDC58-D9F2-482F-A7E1-93E894389D2A}"/>
              </a:ext>
            </a:extLst>
          </p:cNvPr>
          <p:cNvSpPr/>
          <p:nvPr/>
        </p:nvSpPr>
        <p:spPr>
          <a:xfrm>
            <a:off x="727982" y="5176783"/>
            <a:ext cx="11383098" cy="492443"/>
          </a:xfrm>
          <a:prstGeom prst="rect">
            <a:avLst/>
          </a:prstGeom>
        </p:spPr>
        <p:txBody>
          <a:bodyPr wrap="square">
            <a:spAutoFit/>
          </a:bodyPr>
          <a:lstStyle/>
          <a:p>
            <a:pPr lvl="0">
              <a:defRPr/>
            </a:pPr>
            <a:r>
              <a:rPr lang="en-AU" sz="1300" u="sng" dirty="0">
                <a:solidFill>
                  <a:srgbClr val="002664"/>
                </a:solidFill>
              </a:rPr>
              <a:t>Note:</a:t>
            </a:r>
            <a:r>
              <a:rPr lang="en-AU" sz="1300" dirty="0">
                <a:solidFill>
                  <a:srgbClr val="002664"/>
                </a:solidFill>
              </a:rPr>
              <a:t> An approved form for each design compliance declaration, building compliance declaration, principal compliance declaration, and variation statement will be available for download from the NSW Fair Trading Website. Completed forms are required to be lodged onto the NSW Planning Portal.</a:t>
            </a:r>
            <a:endParaRPr lang="en-AU" sz="1300" i="1" dirty="0">
              <a:solidFill>
                <a:srgbClr val="002664"/>
              </a:solidFill>
            </a:endParaRPr>
          </a:p>
        </p:txBody>
      </p:sp>
      <p:pic>
        <p:nvPicPr>
          <p:cNvPr id="16" name="Graphic 15" descr="Download">
            <a:extLst>
              <a:ext uri="{FF2B5EF4-FFF2-40B4-BE49-F238E27FC236}">
                <a16:creationId xmlns:a16="http://schemas.microsoft.com/office/drawing/2014/main" id="{2D5039D7-C98A-4F08-8B17-A92727A74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0283" y="5171527"/>
            <a:ext cx="497699" cy="497699"/>
          </a:xfrm>
          <a:prstGeom prst="rect">
            <a:avLst/>
          </a:prstGeom>
        </p:spPr>
      </p:pic>
    </p:spTree>
    <p:extLst>
      <p:ext uri="{BB962C8B-B14F-4D97-AF65-F5344CB8AC3E}">
        <p14:creationId xmlns:p14="http://schemas.microsoft.com/office/powerpoint/2010/main" val="662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utdoor, transport, building, city&#10;&#10;Description automatically generated">
            <a:extLst>
              <a:ext uri="{FF2B5EF4-FFF2-40B4-BE49-F238E27FC236}">
                <a16:creationId xmlns:a16="http://schemas.microsoft.com/office/drawing/2014/main" id="{9258A030-866F-E243-BFB2-D1669E019DDD}"/>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0381" r="42709"/>
          <a:stretch/>
        </p:blipFill>
        <p:spPr>
          <a:xfrm>
            <a:off x="1" y="0"/>
            <a:ext cx="3798276" cy="6858000"/>
          </a:xfrm>
        </p:spPr>
      </p:pic>
      <p:pic>
        <p:nvPicPr>
          <p:cNvPr id="8" name="Picture 7">
            <a:extLst>
              <a:ext uri="{FF2B5EF4-FFF2-40B4-BE49-F238E27FC236}">
                <a16:creationId xmlns:a16="http://schemas.microsoft.com/office/drawing/2014/main" id="{A6735CE2-3D6B-774F-9481-CF0C2B8C7F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147" y="5793218"/>
            <a:ext cx="793475" cy="839357"/>
          </a:xfrm>
          <a:prstGeom prst="rect">
            <a:avLst/>
          </a:prstGeom>
        </p:spPr>
      </p:pic>
      <p:sp>
        <p:nvSpPr>
          <p:cNvPr id="9" name="Title 1">
            <a:extLst>
              <a:ext uri="{FF2B5EF4-FFF2-40B4-BE49-F238E27FC236}">
                <a16:creationId xmlns:a16="http://schemas.microsoft.com/office/drawing/2014/main" id="{2C01CB10-7686-49A8-BA63-44E653ADB32E}"/>
              </a:ext>
            </a:extLst>
          </p:cNvPr>
          <p:cNvSpPr txBox="1">
            <a:spLocks/>
          </p:cNvSpPr>
          <p:nvPr/>
        </p:nvSpPr>
        <p:spPr>
          <a:xfrm>
            <a:off x="3988704" y="347006"/>
            <a:ext cx="7806349" cy="498598"/>
          </a:xfrm>
          <a:prstGeom prst="rect">
            <a:avLst/>
          </a:prstGeom>
        </p:spPr>
        <p:txBody>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pPr algn="r"/>
            <a:r>
              <a:rPr lang="en-AU"/>
              <a:t>Foreword</a:t>
            </a:r>
          </a:p>
        </p:txBody>
      </p:sp>
      <p:sp>
        <p:nvSpPr>
          <p:cNvPr id="10" name="Content Placeholder 2">
            <a:extLst>
              <a:ext uri="{FF2B5EF4-FFF2-40B4-BE49-F238E27FC236}">
                <a16:creationId xmlns:a16="http://schemas.microsoft.com/office/drawing/2014/main" id="{2C4EB11C-2325-4976-A60B-CF9E40B9E624}"/>
              </a:ext>
            </a:extLst>
          </p:cNvPr>
          <p:cNvSpPr txBox="1">
            <a:spLocks/>
          </p:cNvSpPr>
          <p:nvPr/>
        </p:nvSpPr>
        <p:spPr>
          <a:xfrm>
            <a:off x="4129873" y="1221677"/>
            <a:ext cx="7806348" cy="4365207"/>
          </a:xfrm>
          <a:prstGeom prst="rect">
            <a:avLst/>
          </a:prstGeom>
        </p:spPr>
        <p:txBody>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0" dirty="0">
                <a:solidFill>
                  <a:schemeClr val="accent6"/>
                </a:solidFill>
              </a:rPr>
              <a:t>The Design and Building Practitioners Scheme (the D&amp;BP Scheme) comprises the</a:t>
            </a:r>
            <a:r>
              <a:rPr lang="en-AU" sz="1800" b="0" i="1" dirty="0">
                <a:solidFill>
                  <a:schemeClr val="accent6"/>
                </a:solidFill>
              </a:rPr>
              <a:t> Design and Building Practitioners Act 2020 </a:t>
            </a:r>
            <a:r>
              <a:rPr lang="en-AU" sz="1800" b="0" dirty="0">
                <a:solidFill>
                  <a:schemeClr val="accent6"/>
                </a:solidFill>
              </a:rPr>
              <a:t>(the D&amp;BP Act), the </a:t>
            </a:r>
            <a:r>
              <a:rPr lang="en-AU" sz="1800" b="0" i="1" dirty="0">
                <a:solidFill>
                  <a:schemeClr val="accent6"/>
                </a:solidFill>
              </a:rPr>
              <a:t>Design and Building Practitioners Regulation 2021 </a:t>
            </a:r>
            <a:r>
              <a:rPr lang="en-AU" sz="1800" b="0" dirty="0">
                <a:solidFill>
                  <a:schemeClr val="accent6"/>
                </a:solidFill>
              </a:rPr>
              <a:t>(the D&amp;BP Regulation) and the Ministerial Order 2021. It is being introduced as part of the Construct NSW reforms – a once in a generation opportunity to reform the residential construction </a:t>
            </a:r>
            <a:r>
              <a:rPr lang="en-AU" sz="1800" b="0" dirty="0">
                <a:solidFill>
                  <a:schemeClr val="tx2"/>
                </a:solidFill>
              </a:rPr>
              <a:t>industry. The commencement of the D&amp;BP Scheme</a:t>
            </a:r>
            <a:r>
              <a:rPr lang="en-AU" sz="1800" b="0" i="1" dirty="0">
                <a:solidFill>
                  <a:schemeClr val="tx2"/>
                </a:solidFill>
              </a:rPr>
              <a:t> </a:t>
            </a:r>
            <a:r>
              <a:rPr lang="en-AU" sz="1800" b="0" dirty="0">
                <a:solidFill>
                  <a:schemeClr val="tx2"/>
                </a:solidFill>
              </a:rPr>
              <a:t> on 1 July 2021 adds an important layer to the regulation of the residential industry setting up a registration regime and design and building declaration regimes. These start on 1 July 2021.</a:t>
            </a:r>
          </a:p>
          <a:p>
            <a:r>
              <a:rPr lang="en-AU" sz="1800" b="0" dirty="0">
                <a:solidFill>
                  <a:schemeClr val="tx2"/>
                </a:solidFill>
              </a:rPr>
              <a:t>A key feature of the reform is the participation of industry in the development of policy and approach. The Pillar 4 Working Group (“Strengthening Contracts”) has worked to develop this Getting Ready Guide to assist industry participants get ready: Carrie Metcalfe (MinterEllison and Property Council of Australia); Andrew Chew (Corrs); Nick Luzar (Chair) and Jeremy Ell (Master Builders); Laura Cockburn (Institute of Architects); Baoying Tong / Colin Lim (Engineers Australia); Kristy Eulenstein (Consult Australia). </a:t>
            </a:r>
            <a:br>
              <a:rPr lang="en-AU" sz="1800" b="0" dirty="0">
                <a:solidFill>
                  <a:schemeClr val="tx2"/>
                </a:solidFill>
              </a:rPr>
            </a:br>
            <a:r>
              <a:rPr lang="en-AU" sz="1800" b="0" dirty="0">
                <a:solidFill>
                  <a:schemeClr val="tx2"/>
                </a:solidFill>
              </a:rPr>
              <a:t>Their expert and generous contributions are gratefully acknowledged</a:t>
            </a:r>
          </a:p>
          <a:p>
            <a:endParaRPr lang="en-AU" sz="1800" b="0" dirty="0">
              <a:solidFill>
                <a:schemeClr val="accent2"/>
              </a:solidFill>
            </a:endParaRPr>
          </a:p>
        </p:txBody>
      </p:sp>
      <p:sp>
        <p:nvSpPr>
          <p:cNvPr id="5" name="Rectangle 4">
            <a:extLst>
              <a:ext uri="{FF2B5EF4-FFF2-40B4-BE49-F238E27FC236}">
                <a16:creationId xmlns:a16="http://schemas.microsoft.com/office/drawing/2014/main" id="{DC3B59D1-A4E8-43E4-BFDF-7915955F2639}"/>
              </a:ext>
            </a:extLst>
          </p:cNvPr>
          <p:cNvSpPr/>
          <p:nvPr/>
        </p:nvSpPr>
        <p:spPr>
          <a:xfrm>
            <a:off x="5840221" y="6071330"/>
            <a:ext cx="6096000" cy="646331"/>
          </a:xfrm>
          <a:prstGeom prst="rect">
            <a:avLst/>
          </a:prstGeom>
        </p:spPr>
        <p:txBody>
          <a:bodyPr>
            <a:spAutoFit/>
          </a:bodyPr>
          <a:lstStyle/>
          <a:p>
            <a:pPr algn="r"/>
            <a:r>
              <a:rPr lang="en-AU" b="1" dirty="0">
                <a:solidFill>
                  <a:schemeClr val="accent2"/>
                </a:solidFill>
              </a:rPr>
              <a:t>Eleanor Naughton and Elizabeth Stewart, </a:t>
            </a:r>
            <a:br>
              <a:rPr lang="en-AU" b="1" dirty="0">
                <a:solidFill>
                  <a:schemeClr val="accent2"/>
                </a:solidFill>
              </a:rPr>
            </a:br>
            <a:r>
              <a:rPr lang="en-AU" b="1" dirty="0">
                <a:solidFill>
                  <a:schemeClr val="accent2"/>
                </a:solidFill>
              </a:rPr>
              <a:t>Office of the Building Commissioner  </a:t>
            </a:r>
          </a:p>
        </p:txBody>
      </p:sp>
    </p:spTree>
    <p:extLst>
      <p:ext uri="{BB962C8B-B14F-4D97-AF65-F5344CB8AC3E}">
        <p14:creationId xmlns:p14="http://schemas.microsoft.com/office/powerpoint/2010/main" val="400281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1D4729-91BB-4F4C-802A-65D50D5D4562}"/>
              </a:ext>
            </a:extLst>
          </p:cNvPr>
          <p:cNvSpPr/>
          <p:nvPr/>
        </p:nvSpPr>
        <p:spPr>
          <a:xfrm>
            <a:off x="420786" y="5729161"/>
            <a:ext cx="1149069" cy="996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64184046-26AA-4CC9-AA41-4584AFAAA31E}"/>
              </a:ext>
            </a:extLst>
          </p:cNvPr>
          <p:cNvSpPr>
            <a:spLocks noGrp="1"/>
          </p:cNvSpPr>
          <p:nvPr>
            <p:ph type="title"/>
          </p:nvPr>
        </p:nvSpPr>
        <p:spPr>
          <a:xfrm>
            <a:off x="593275" y="553913"/>
            <a:ext cx="11010859" cy="498598"/>
          </a:xfrm>
        </p:spPr>
        <p:txBody>
          <a:bodyPr/>
          <a:lstStyle/>
          <a:p>
            <a:r>
              <a:rPr lang="en-AU" dirty="0"/>
              <a:t>Building compliance declarations</a:t>
            </a:r>
          </a:p>
        </p:txBody>
      </p:sp>
      <p:sp>
        <p:nvSpPr>
          <p:cNvPr id="14" name="Rectangle 13">
            <a:extLst>
              <a:ext uri="{FF2B5EF4-FFF2-40B4-BE49-F238E27FC236}">
                <a16:creationId xmlns:a16="http://schemas.microsoft.com/office/drawing/2014/main" id="{B20EDC58-D9F2-482F-A7E1-93E894389D2A}"/>
              </a:ext>
            </a:extLst>
          </p:cNvPr>
          <p:cNvSpPr/>
          <p:nvPr/>
        </p:nvSpPr>
        <p:spPr>
          <a:xfrm>
            <a:off x="727981" y="6164714"/>
            <a:ext cx="11383098" cy="492443"/>
          </a:xfrm>
          <a:prstGeom prst="rect">
            <a:avLst/>
          </a:prstGeom>
        </p:spPr>
        <p:txBody>
          <a:bodyPr wrap="square">
            <a:spAutoFit/>
          </a:bodyPr>
          <a:lstStyle/>
          <a:p>
            <a:pPr lvl="0">
              <a:defRPr/>
            </a:pPr>
            <a:r>
              <a:rPr lang="en-AU" sz="1300" u="sng" dirty="0">
                <a:solidFill>
                  <a:srgbClr val="002664"/>
                </a:solidFill>
              </a:rPr>
              <a:t>Note:</a:t>
            </a:r>
            <a:r>
              <a:rPr lang="en-AU" sz="1300" dirty="0">
                <a:solidFill>
                  <a:srgbClr val="002664"/>
                </a:solidFill>
              </a:rPr>
              <a:t> An approved form for each design compliance declaration, building compliance declaration, principal compliance declaration, and variation statement will be available for download from the NSW Fair Trading Website. Completed forms are required to be lodged onto the NSW Planning Portal.</a:t>
            </a:r>
            <a:endParaRPr lang="en-AU" sz="1300" i="1" dirty="0">
              <a:solidFill>
                <a:srgbClr val="002664"/>
              </a:solidFill>
            </a:endParaRPr>
          </a:p>
        </p:txBody>
      </p:sp>
      <p:pic>
        <p:nvPicPr>
          <p:cNvPr id="16" name="Graphic 15" descr="Download">
            <a:extLst>
              <a:ext uri="{FF2B5EF4-FFF2-40B4-BE49-F238E27FC236}">
                <a16:creationId xmlns:a16="http://schemas.microsoft.com/office/drawing/2014/main" id="{2D5039D7-C98A-4F08-8B17-A92727A74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282" y="6159458"/>
            <a:ext cx="497699" cy="497699"/>
          </a:xfrm>
          <a:prstGeom prst="rect">
            <a:avLst/>
          </a:prstGeom>
        </p:spPr>
      </p:pic>
      <p:grpSp>
        <p:nvGrpSpPr>
          <p:cNvPr id="11" name="Group 10">
            <a:extLst>
              <a:ext uri="{FF2B5EF4-FFF2-40B4-BE49-F238E27FC236}">
                <a16:creationId xmlns:a16="http://schemas.microsoft.com/office/drawing/2014/main" id="{91C44217-53C4-4C4A-B631-FF3727079CE4}"/>
              </a:ext>
            </a:extLst>
          </p:cNvPr>
          <p:cNvGrpSpPr/>
          <p:nvPr/>
        </p:nvGrpSpPr>
        <p:grpSpPr>
          <a:xfrm>
            <a:off x="593275" y="1393876"/>
            <a:ext cx="10007291" cy="720000"/>
            <a:chOff x="5153031" y="1501509"/>
            <a:chExt cx="10007291" cy="720000"/>
          </a:xfrm>
        </p:grpSpPr>
        <p:pic>
          <p:nvPicPr>
            <p:cNvPr id="13" name="Picture 12">
              <a:extLst>
                <a:ext uri="{FF2B5EF4-FFF2-40B4-BE49-F238E27FC236}">
                  <a16:creationId xmlns:a16="http://schemas.microsoft.com/office/drawing/2014/main" id="{F934EC67-2E97-4DF7-82D6-10830769CCFF}"/>
                </a:ext>
              </a:extLst>
            </p:cNvPr>
            <p:cNvPicPr/>
            <p:nvPr/>
          </p:nvPicPr>
          <p:blipFill>
            <a:blip r:embed="rId4"/>
            <a:stretch>
              <a:fillRect/>
            </a:stretch>
          </p:blipFill>
          <p:spPr>
            <a:xfrm>
              <a:off x="5153031" y="1501509"/>
              <a:ext cx="720000" cy="720000"/>
            </a:xfrm>
            <a:prstGeom prst="rect">
              <a:avLst/>
            </a:prstGeom>
          </p:spPr>
        </p:pic>
        <p:sp>
          <p:nvSpPr>
            <p:cNvPr id="15" name="Rectangle 14">
              <a:extLst>
                <a:ext uri="{FF2B5EF4-FFF2-40B4-BE49-F238E27FC236}">
                  <a16:creationId xmlns:a16="http://schemas.microsoft.com/office/drawing/2014/main" id="{38850DCF-42BD-4A60-B179-F6C51BE5A929}"/>
                </a:ext>
              </a:extLst>
            </p:cNvPr>
            <p:cNvSpPr/>
            <p:nvPr/>
          </p:nvSpPr>
          <p:spPr>
            <a:xfrm>
              <a:off x="5873031" y="1617007"/>
              <a:ext cx="9287291" cy="416011"/>
            </a:xfrm>
            <a:prstGeom prst="rect">
              <a:avLst/>
            </a:prstGeom>
          </p:spPr>
          <p:txBody>
            <a:bodyPr wrap="square">
              <a:spAutoFit/>
            </a:bodyPr>
            <a:lstStyle/>
            <a:p>
              <a:pPr lvl="0">
                <a:lnSpc>
                  <a:spcPct val="150000"/>
                </a:lnSpc>
              </a:pPr>
              <a:r>
                <a:rPr lang="en-AU" sz="1600" b="1" dirty="0">
                  <a:solidFill>
                    <a:schemeClr val="accent3"/>
                  </a:solidFill>
                </a:rPr>
                <a:t>The Registered Building Practitioner must make a building compliance declaration. </a:t>
              </a:r>
            </a:p>
          </p:txBody>
        </p:sp>
      </p:grpSp>
      <p:sp>
        <p:nvSpPr>
          <p:cNvPr id="17" name="Rectangle 16">
            <a:extLst>
              <a:ext uri="{FF2B5EF4-FFF2-40B4-BE49-F238E27FC236}">
                <a16:creationId xmlns:a16="http://schemas.microsoft.com/office/drawing/2014/main" id="{758E0104-ACFD-4E6D-8552-01D3A165B9F1}"/>
              </a:ext>
            </a:extLst>
          </p:cNvPr>
          <p:cNvSpPr/>
          <p:nvPr/>
        </p:nvSpPr>
        <p:spPr>
          <a:xfrm>
            <a:off x="995320" y="2040883"/>
            <a:ext cx="10603405" cy="3786742"/>
          </a:xfrm>
          <a:prstGeom prst="rect">
            <a:avLst/>
          </a:prstGeom>
        </p:spPr>
        <p:txBody>
          <a:bodyPr wrap="square">
            <a:spAutoFit/>
          </a:bodyPr>
          <a:lstStyle/>
          <a:p>
            <a:pPr lvl="0">
              <a:lnSpc>
                <a:spcPct val="150000"/>
              </a:lnSpc>
              <a:spcBef>
                <a:spcPts val="200"/>
              </a:spcBef>
            </a:pPr>
            <a:r>
              <a:rPr lang="en-AU" sz="1400" b="1" dirty="0">
                <a:solidFill>
                  <a:schemeClr val="tx2"/>
                </a:solidFill>
              </a:rPr>
              <a:t>The building compliance declaration will declare:</a:t>
            </a:r>
            <a:endParaRPr lang="en-AU" sz="1400" b="1" dirty="0">
              <a:solidFill>
                <a:schemeClr val="accent6"/>
              </a:solidFill>
            </a:endParaRPr>
          </a:p>
          <a:p>
            <a:pPr>
              <a:lnSpc>
                <a:spcPct val="150000"/>
              </a:lnSpc>
              <a:spcBef>
                <a:spcPts val="200"/>
              </a:spcBef>
            </a:pPr>
            <a:r>
              <a:rPr lang="en-AU" sz="1400" dirty="0">
                <a:solidFill>
                  <a:schemeClr val="accent6"/>
                </a:solidFill>
              </a:rPr>
              <a:t>(a) Whether or not the building work complies with the requirements of the Building Code of Australia.</a:t>
            </a:r>
          </a:p>
          <a:p>
            <a:pPr>
              <a:lnSpc>
                <a:spcPct val="150000"/>
              </a:lnSpc>
              <a:spcBef>
                <a:spcPts val="200"/>
              </a:spcBef>
            </a:pPr>
            <a:r>
              <a:rPr lang="en-AU" sz="1400" dirty="0">
                <a:solidFill>
                  <a:schemeClr val="accent6"/>
                </a:solidFill>
              </a:rPr>
              <a:t>(b) Whether or not the building work complies with other applicable requirements prescribed by the regulations for the purposes of subsection 8(3)(b).</a:t>
            </a:r>
          </a:p>
          <a:p>
            <a:pPr>
              <a:lnSpc>
                <a:spcPct val="150000"/>
              </a:lnSpc>
              <a:spcBef>
                <a:spcPts val="200"/>
              </a:spcBef>
            </a:pPr>
            <a:r>
              <a:rPr lang="en-AU" sz="1400" dirty="0">
                <a:solidFill>
                  <a:schemeClr val="accent6"/>
                </a:solidFill>
              </a:rPr>
              <a:t>(d) Whether or not the design was prepared by a registered design practitioner and the building work was built in accordance with the design.</a:t>
            </a:r>
          </a:p>
          <a:p>
            <a:pPr>
              <a:lnSpc>
                <a:spcPct val="150000"/>
              </a:lnSpc>
              <a:spcBef>
                <a:spcPts val="200"/>
              </a:spcBef>
            </a:pPr>
            <a:r>
              <a:rPr lang="en-AU" sz="1400" dirty="0">
                <a:solidFill>
                  <a:schemeClr val="accent6"/>
                </a:solidFill>
              </a:rPr>
              <a:t>(e) Whether or not a design compliance declaration has been obtained in relation to regulated designs used for the building work.</a:t>
            </a:r>
          </a:p>
          <a:p>
            <a:pPr>
              <a:lnSpc>
                <a:spcPct val="150000"/>
              </a:lnSpc>
              <a:spcBef>
                <a:spcPts val="200"/>
              </a:spcBef>
            </a:pPr>
            <a:r>
              <a:rPr lang="en-AU" sz="1400" dirty="0">
                <a:solidFill>
                  <a:schemeClr val="accent6"/>
                </a:solidFill>
              </a:rPr>
              <a:t>(f) Whether or not a registered principal design practitioner was appointed in relation to the building work.</a:t>
            </a:r>
          </a:p>
          <a:p>
            <a:pPr>
              <a:lnSpc>
                <a:spcPct val="150000"/>
              </a:lnSpc>
              <a:spcBef>
                <a:spcPts val="200"/>
              </a:spcBef>
            </a:pPr>
            <a:r>
              <a:rPr lang="en-AU" sz="1400" dirty="0">
                <a:solidFill>
                  <a:schemeClr val="accent6"/>
                </a:solidFill>
              </a:rPr>
              <a:t>(g) Whether or not a principal compliance declaration was obtained in relation to the regulated designs and design compliance declarations relating to the building work</a:t>
            </a:r>
          </a:p>
          <a:p>
            <a:pPr>
              <a:lnSpc>
                <a:spcPct val="150000"/>
              </a:lnSpc>
              <a:spcBef>
                <a:spcPts val="200"/>
              </a:spcBef>
            </a:pPr>
            <a:r>
              <a:rPr lang="en-AU" sz="1400" dirty="0">
                <a:solidFill>
                  <a:schemeClr val="accent6"/>
                </a:solidFill>
              </a:rPr>
              <a:t>(h) any other matter prescribed by the regulations. </a:t>
            </a:r>
            <a:endParaRPr lang="en-AU" sz="1400" dirty="0">
              <a:solidFill>
                <a:schemeClr val="tx2"/>
              </a:solidFill>
            </a:endParaRPr>
          </a:p>
        </p:txBody>
      </p:sp>
    </p:spTree>
    <p:extLst>
      <p:ext uri="{BB962C8B-B14F-4D97-AF65-F5344CB8AC3E}">
        <p14:creationId xmlns:p14="http://schemas.microsoft.com/office/powerpoint/2010/main" val="255453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B6D8-4A8B-48EE-B860-8F90A61A1D18}"/>
              </a:ext>
            </a:extLst>
          </p:cNvPr>
          <p:cNvSpPr>
            <a:spLocks noGrp="1"/>
          </p:cNvSpPr>
          <p:nvPr>
            <p:ph type="title"/>
          </p:nvPr>
        </p:nvSpPr>
        <p:spPr>
          <a:xfrm>
            <a:off x="593275" y="553913"/>
            <a:ext cx="11010859" cy="997196"/>
          </a:xfrm>
        </p:spPr>
        <p:txBody>
          <a:bodyPr/>
          <a:lstStyle/>
          <a:p>
            <a:r>
              <a:rPr lang="en-AU" b="1" dirty="0"/>
              <a:t>Declarations will happen at fou</a:t>
            </a:r>
            <a:r>
              <a:rPr lang="en-AU" dirty="0"/>
              <a:t>r key stages in the design &amp; construction process</a:t>
            </a:r>
          </a:p>
        </p:txBody>
      </p:sp>
      <p:sp>
        <p:nvSpPr>
          <p:cNvPr id="3" name="Content Placeholder 2">
            <a:extLst>
              <a:ext uri="{FF2B5EF4-FFF2-40B4-BE49-F238E27FC236}">
                <a16:creationId xmlns:a16="http://schemas.microsoft.com/office/drawing/2014/main" id="{FA56EAD4-9CDD-4F78-BBC7-C29F176F53BA}"/>
              </a:ext>
            </a:extLst>
          </p:cNvPr>
          <p:cNvSpPr>
            <a:spLocks noGrp="1"/>
          </p:cNvSpPr>
          <p:nvPr>
            <p:ph idx="1"/>
          </p:nvPr>
        </p:nvSpPr>
        <p:spPr>
          <a:xfrm>
            <a:off x="593767" y="1708485"/>
            <a:ext cx="11010858" cy="630114"/>
          </a:xfrm>
        </p:spPr>
        <p:txBody>
          <a:bodyPr/>
          <a:lstStyle/>
          <a:p>
            <a:pPr marL="0" indent="0">
              <a:buNone/>
            </a:pPr>
            <a:r>
              <a:rPr lang="en-AU" dirty="0">
                <a:solidFill>
                  <a:schemeClr val="accent2"/>
                </a:solidFill>
              </a:rPr>
              <a:t>The </a:t>
            </a:r>
            <a:r>
              <a:rPr lang="en-AU" i="1" dirty="0">
                <a:solidFill>
                  <a:schemeClr val="accent2"/>
                </a:solidFill>
              </a:rPr>
              <a:t>regulated designs</a:t>
            </a:r>
            <a:r>
              <a:rPr lang="en-AU" dirty="0">
                <a:solidFill>
                  <a:schemeClr val="accent2"/>
                </a:solidFill>
              </a:rPr>
              <a:t>, compliance declarations and associated documents to be lodged in the NSW Planning Portal at the following stages:</a:t>
            </a:r>
          </a:p>
          <a:p>
            <a:endParaRPr lang="en-AU" dirty="0"/>
          </a:p>
        </p:txBody>
      </p:sp>
      <p:sp>
        <p:nvSpPr>
          <p:cNvPr id="4" name="Content Placeholder 2">
            <a:extLst>
              <a:ext uri="{FF2B5EF4-FFF2-40B4-BE49-F238E27FC236}">
                <a16:creationId xmlns:a16="http://schemas.microsoft.com/office/drawing/2014/main" id="{56776FC6-9936-4A12-9C19-BCAC0A59E14B}"/>
              </a:ext>
            </a:extLst>
          </p:cNvPr>
          <p:cNvSpPr txBox="1">
            <a:spLocks/>
          </p:cNvSpPr>
          <p:nvPr/>
        </p:nvSpPr>
        <p:spPr>
          <a:xfrm>
            <a:off x="2616776" y="2937125"/>
            <a:ext cx="8024251" cy="302670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Stage 1 – </a:t>
            </a:r>
            <a:r>
              <a:rPr lang="en-AU" dirty="0">
                <a:solidFill>
                  <a:schemeClr val="tx2"/>
                </a:solidFill>
              </a:rPr>
              <a:t>before the building work commences. No building work can commence for new projects until ALL designs for the building/development are complete and declared </a:t>
            </a:r>
          </a:p>
          <a:p>
            <a:r>
              <a:rPr lang="en-AU" dirty="0"/>
              <a:t>Stage 2 – </a:t>
            </a:r>
            <a:r>
              <a:rPr lang="en-AU" dirty="0">
                <a:solidFill>
                  <a:schemeClr val="tx2"/>
                </a:solidFill>
              </a:rPr>
              <a:t>as variations arise after building work commences</a:t>
            </a:r>
          </a:p>
          <a:p>
            <a:endParaRPr lang="en-AU" dirty="0">
              <a:solidFill>
                <a:schemeClr val="tx2"/>
              </a:solidFill>
            </a:endParaRPr>
          </a:p>
          <a:p>
            <a:r>
              <a:rPr lang="en-AU" dirty="0"/>
              <a:t>Stage 3 – </a:t>
            </a:r>
            <a:r>
              <a:rPr lang="en-AU" dirty="0">
                <a:solidFill>
                  <a:schemeClr val="tx2"/>
                </a:solidFill>
              </a:rPr>
              <a:t>before the issue of an occupation certificate</a:t>
            </a:r>
          </a:p>
          <a:p>
            <a:endParaRPr lang="en-AU" dirty="0">
              <a:solidFill>
                <a:schemeClr val="tx2"/>
              </a:solidFill>
            </a:endParaRPr>
          </a:p>
          <a:p>
            <a:r>
              <a:rPr lang="en-AU" dirty="0"/>
              <a:t>Stage 4 –</a:t>
            </a:r>
            <a:r>
              <a:rPr lang="en-AU" dirty="0">
                <a:solidFill>
                  <a:schemeClr val="tx2"/>
                </a:solidFill>
              </a:rPr>
              <a:t>90 days after issue of an occupation certificate</a:t>
            </a:r>
          </a:p>
          <a:p>
            <a:endParaRPr lang="en-AU" dirty="0"/>
          </a:p>
        </p:txBody>
      </p:sp>
    </p:spTree>
    <p:extLst>
      <p:ext uri="{BB962C8B-B14F-4D97-AF65-F5344CB8AC3E}">
        <p14:creationId xmlns:p14="http://schemas.microsoft.com/office/powerpoint/2010/main" val="248786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91EF-0EBA-4D9F-B43C-7F4EF4FA304A}"/>
              </a:ext>
            </a:extLst>
          </p:cNvPr>
          <p:cNvSpPr>
            <a:spLocks noGrp="1"/>
          </p:cNvSpPr>
          <p:nvPr>
            <p:ph type="title"/>
          </p:nvPr>
        </p:nvSpPr>
        <p:spPr/>
        <p:txBody>
          <a:bodyPr/>
          <a:lstStyle/>
          <a:p>
            <a:r>
              <a:rPr lang="en-AU"/>
              <a:t>Design Practitioners – Design Guidelines</a:t>
            </a:r>
          </a:p>
        </p:txBody>
      </p:sp>
      <p:sp>
        <p:nvSpPr>
          <p:cNvPr id="5" name="Content Placeholder 4">
            <a:extLst>
              <a:ext uri="{FF2B5EF4-FFF2-40B4-BE49-F238E27FC236}">
                <a16:creationId xmlns:a16="http://schemas.microsoft.com/office/drawing/2014/main" id="{5780E52F-13E5-48B8-AF3C-48009191B69E}"/>
              </a:ext>
            </a:extLst>
          </p:cNvPr>
          <p:cNvSpPr>
            <a:spLocks noGrp="1"/>
          </p:cNvSpPr>
          <p:nvPr>
            <p:ph sz="quarter" idx="12"/>
          </p:nvPr>
        </p:nvSpPr>
        <p:spPr>
          <a:xfrm>
            <a:off x="578579" y="1551109"/>
            <a:ext cx="11010859" cy="3632412"/>
          </a:xfrm>
        </p:spPr>
        <p:txBody>
          <a:bodyPr/>
          <a:lstStyle/>
          <a:p>
            <a:r>
              <a:rPr lang="en-AU" sz="2400" dirty="0"/>
              <a:t>Design practitioners must comply with the Regulation Design Guidelines for Design Practitioners </a:t>
            </a:r>
            <a:endParaRPr lang="en-AU" sz="2100" dirty="0"/>
          </a:p>
          <a:p>
            <a:endParaRPr lang="en-AU" sz="2100" dirty="0"/>
          </a:p>
          <a:p>
            <a:r>
              <a:rPr lang="en-AU" sz="2100" b="0" dirty="0">
                <a:solidFill>
                  <a:schemeClr val="accent6"/>
                </a:solidFill>
              </a:rPr>
              <a:t>These guidelines explain important information regarding Regulated Designs and Design Compliance Declarations. </a:t>
            </a:r>
          </a:p>
          <a:p>
            <a:r>
              <a:rPr lang="en-AU" sz="2100" b="0" dirty="0">
                <a:solidFill>
                  <a:schemeClr val="accent6"/>
                </a:solidFill>
              </a:rPr>
              <a:t>Also the Ministerial Order sets out the title block that must be used and other particulars </a:t>
            </a:r>
          </a:p>
          <a:p>
            <a:r>
              <a:rPr lang="en-AU" sz="2100" b="0" dirty="0">
                <a:solidFill>
                  <a:schemeClr val="accent6"/>
                </a:solidFill>
              </a:rPr>
              <a:t>They can be found at: </a:t>
            </a:r>
            <a:r>
              <a:rPr lang="en-AU" sz="2100" b="0" dirty="0">
                <a:hlinkClick r:id="rId2"/>
              </a:rPr>
              <a:t>https://www.nsw.gov.au/building-commissioner/construct-nsw/customer-focused-regulatory-framework</a:t>
            </a:r>
            <a:endParaRPr lang="en-AU" sz="2100" b="0" dirty="0">
              <a:highlight>
                <a:srgbClr val="FFFF00"/>
              </a:highlight>
            </a:endParaRPr>
          </a:p>
        </p:txBody>
      </p:sp>
      <p:sp>
        <p:nvSpPr>
          <p:cNvPr id="3" name="Slide Number Placeholder 2">
            <a:extLst>
              <a:ext uri="{FF2B5EF4-FFF2-40B4-BE49-F238E27FC236}">
                <a16:creationId xmlns:a16="http://schemas.microsoft.com/office/drawing/2014/main" id="{10C006BC-7C04-4441-8BC2-887C2A14A282}"/>
              </a:ext>
            </a:extLst>
          </p:cNvPr>
          <p:cNvSpPr>
            <a:spLocks noGrp="1"/>
          </p:cNvSpPr>
          <p:nvPr>
            <p:ph type="sldNum" sz="quarter" idx="14"/>
          </p:nvPr>
        </p:nvSpPr>
        <p:spPr/>
        <p:txBody>
          <a:bodyPr/>
          <a:lstStyle/>
          <a:p>
            <a:fld id="{6445CA75-65CF-428D-AAFD-249FBBE0F4CE}" type="slidenum">
              <a:rPr lang="en-GB" smtClean="0"/>
              <a:pPr/>
              <a:t>22</a:t>
            </a:fld>
            <a:endParaRPr lang="en-GB"/>
          </a:p>
        </p:txBody>
      </p:sp>
    </p:spTree>
    <p:extLst>
      <p:ext uri="{BB962C8B-B14F-4D97-AF65-F5344CB8AC3E}">
        <p14:creationId xmlns:p14="http://schemas.microsoft.com/office/powerpoint/2010/main" val="21742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E6A83-AA00-4299-9582-47F48A0879DF}"/>
              </a:ext>
            </a:extLst>
          </p:cNvPr>
          <p:cNvSpPr/>
          <p:nvPr/>
        </p:nvSpPr>
        <p:spPr>
          <a:xfrm>
            <a:off x="437830" y="5583115"/>
            <a:ext cx="976577" cy="1134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C7C85F85-716E-4E68-9721-74FB1D56D8A9}"/>
              </a:ext>
            </a:extLst>
          </p:cNvPr>
          <p:cNvSpPr/>
          <p:nvPr/>
        </p:nvSpPr>
        <p:spPr>
          <a:xfrm>
            <a:off x="9299795" y="3232894"/>
            <a:ext cx="2599508" cy="40899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00" b="1" dirty="0">
                <a:solidFill>
                  <a:srgbClr val="08204C"/>
                </a:solidFill>
                <a:ea typeface="League Spartan" charset="0"/>
                <a:cs typeface="Poppins" pitchFamily="2" charset="77"/>
              </a:rPr>
              <a:t>After the occupation certificate has been issued</a:t>
            </a:r>
          </a:p>
        </p:txBody>
      </p:sp>
      <p:sp>
        <p:nvSpPr>
          <p:cNvPr id="33" name="Rectangle 32">
            <a:extLst>
              <a:ext uri="{FF2B5EF4-FFF2-40B4-BE49-F238E27FC236}">
                <a16:creationId xmlns:a16="http://schemas.microsoft.com/office/drawing/2014/main" id="{4D6B49B1-247B-4F3C-B5FA-1430302FF1E9}"/>
              </a:ext>
            </a:extLst>
          </p:cNvPr>
          <p:cNvSpPr/>
          <p:nvPr/>
        </p:nvSpPr>
        <p:spPr>
          <a:xfrm>
            <a:off x="6204023" y="3238030"/>
            <a:ext cx="2848838" cy="40899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00" b="1" dirty="0">
                <a:solidFill>
                  <a:srgbClr val="D7153A"/>
                </a:solidFill>
                <a:ea typeface="League Spartan" charset="0"/>
                <a:cs typeface="Poppins" pitchFamily="2" charset="77"/>
              </a:rPr>
              <a:t>Before you apply for an occupation certificate</a:t>
            </a:r>
          </a:p>
        </p:txBody>
      </p:sp>
      <p:sp>
        <p:nvSpPr>
          <p:cNvPr id="32" name="Rectangle 31">
            <a:extLst>
              <a:ext uri="{FF2B5EF4-FFF2-40B4-BE49-F238E27FC236}">
                <a16:creationId xmlns:a16="http://schemas.microsoft.com/office/drawing/2014/main" id="{93F72EE6-068E-4594-8EC0-B11FA0B17B23}"/>
              </a:ext>
            </a:extLst>
          </p:cNvPr>
          <p:cNvSpPr/>
          <p:nvPr/>
        </p:nvSpPr>
        <p:spPr>
          <a:xfrm>
            <a:off x="3492624" y="3238030"/>
            <a:ext cx="2445189" cy="40899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00" b="1" dirty="0">
                <a:solidFill>
                  <a:srgbClr val="08204C"/>
                </a:solidFill>
                <a:ea typeface="League Spartan" charset="0"/>
                <a:cs typeface="Poppins" pitchFamily="2" charset="77"/>
              </a:rPr>
              <a:t>After building work commences (i.e. variations)</a:t>
            </a:r>
          </a:p>
        </p:txBody>
      </p:sp>
      <p:sp>
        <p:nvSpPr>
          <p:cNvPr id="28" name="Rectangle 27">
            <a:extLst>
              <a:ext uri="{FF2B5EF4-FFF2-40B4-BE49-F238E27FC236}">
                <a16:creationId xmlns:a16="http://schemas.microsoft.com/office/drawing/2014/main" id="{32EBF21B-1F3A-4D34-BEC1-98BDBB81E694}"/>
              </a:ext>
            </a:extLst>
          </p:cNvPr>
          <p:cNvSpPr/>
          <p:nvPr/>
        </p:nvSpPr>
        <p:spPr>
          <a:xfrm>
            <a:off x="437830" y="3238030"/>
            <a:ext cx="2729243" cy="40899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00" b="1" dirty="0">
                <a:solidFill>
                  <a:srgbClr val="D7153A"/>
                </a:solidFill>
                <a:ea typeface="League Spartan" charset="0"/>
                <a:cs typeface="Poppins" pitchFamily="2" charset="77"/>
              </a:rPr>
              <a:t>Before building work commences</a:t>
            </a:r>
          </a:p>
        </p:txBody>
      </p:sp>
      <p:sp>
        <p:nvSpPr>
          <p:cNvPr id="8" name="Title 7">
            <a:extLst>
              <a:ext uri="{FF2B5EF4-FFF2-40B4-BE49-F238E27FC236}">
                <a16:creationId xmlns:a16="http://schemas.microsoft.com/office/drawing/2014/main" id="{3A8C390B-A425-4987-BEAA-3017351F0208}"/>
              </a:ext>
            </a:extLst>
          </p:cNvPr>
          <p:cNvSpPr>
            <a:spLocks noGrp="1"/>
          </p:cNvSpPr>
          <p:nvPr>
            <p:ph type="title"/>
          </p:nvPr>
        </p:nvSpPr>
        <p:spPr>
          <a:xfrm>
            <a:off x="137900" y="341741"/>
            <a:ext cx="11916200" cy="1080296"/>
          </a:xfrm>
        </p:spPr>
        <p:txBody>
          <a:bodyPr/>
          <a:lstStyle/>
          <a:p>
            <a:r>
              <a:rPr lang="en-AU" sz="2600" dirty="0"/>
              <a:t>The </a:t>
            </a:r>
            <a:r>
              <a:rPr lang="en-AU" sz="2600" i="1" dirty="0"/>
              <a:t>regulated designs</a:t>
            </a:r>
            <a:r>
              <a:rPr lang="en-AU" sz="2600" dirty="0"/>
              <a:t>, compliance declarations and associated documents to be lodged in the NSW Planning Portal at the following stages:</a:t>
            </a:r>
          </a:p>
        </p:txBody>
      </p:sp>
      <p:sp>
        <p:nvSpPr>
          <p:cNvPr id="3" name="Slide Number Placeholder 2">
            <a:extLst>
              <a:ext uri="{FF2B5EF4-FFF2-40B4-BE49-F238E27FC236}">
                <a16:creationId xmlns:a16="http://schemas.microsoft.com/office/drawing/2014/main" id="{F414D77D-FA5C-45FC-BD74-14A6E120DF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45CA75-65CF-428D-AAFD-249FBBE0F4CE}" type="slidenum">
              <a:rPr kumimoji="0" lang="en-GB"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0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TextBox 4">
            <a:extLst>
              <a:ext uri="{FF2B5EF4-FFF2-40B4-BE49-F238E27FC236}">
                <a16:creationId xmlns:a16="http://schemas.microsoft.com/office/drawing/2014/main" id="{1A7FBD6F-4929-4238-8977-283D01E452A7}"/>
              </a:ext>
            </a:extLst>
          </p:cNvPr>
          <p:cNvSpPr txBox="1"/>
          <p:nvPr/>
        </p:nvSpPr>
        <p:spPr>
          <a:xfrm>
            <a:off x="538535" y="3783974"/>
            <a:ext cx="2628538" cy="2548903"/>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0"/>
              </a:spcBef>
              <a:spcAft>
                <a:spcPts val="800"/>
              </a:spcAft>
              <a:buClr>
                <a:schemeClr val="accent1"/>
              </a:buClr>
              <a:buSzTx/>
              <a:tabLst/>
              <a:defRPr/>
            </a:pPr>
            <a:r>
              <a:rPr kumimoji="0" lang="en-AU" sz="1050" b="1" i="0" u="none" strike="noStrike" kern="1200" cap="none" spc="0" normalizeH="0" baseline="0" noProof="0" dirty="0">
                <a:ln>
                  <a:noFill/>
                </a:ln>
                <a:solidFill>
                  <a:srgbClr val="D7153A"/>
                </a:solidFill>
                <a:effectLst/>
                <a:uLnTx/>
                <a:uFillTx/>
                <a:latin typeface="Arial"/>
                <a:ea typeface="+mn-ea"/>
                <a:cs typeface="+mn-cs"/>
              </a:rPr>
              <a:t>Documents lodged at this stage:</a:t>
            </a:r>
          </a:p>
          <a:p>
            <a:pPr marL="228600" marR="0" lvl="0" indent="-22860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copy of each construction-issued regulated design for building work</a:t>
            </a:r>
          </a:p>
          <a:p>
            <a:pPr marL="228600" marR="0" lvl="0" indent="-22860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copy of each design compliance declaration </a:t>
            </a:r>
            <a:r>
              <a:rPr kumimoji="0" lang="en-AU" sz="1050" b="0" i="0" u="none" strike="noStrike" kern="1200" cap="none" spc="0" normalizeH="0" baseline="0" noProof="0" dirty="0">
                <a:ln>
                  <a:noFill/>
                </a:ln>
                <a:solidFill>
                  <a:schemeClr val="accent6"/>
                </a:solidFill>
                <a:effectLst/>
                <a:uLnTx/>
                <a:uFillTx/>
                <a:latin typeface="Arial"/>
                <a:ea typeface="+mn-ea"/>
                <a:cs typeface="+mn-cs"/>
              </a:rPr>
              <a:t>for regulated designs</a:t>
            </a:r>
          </a:p>
          <a:p>
            <a:pPr marL="228600" indent="-228600">
              <a:lnSpc>
                <a:spcPct val="90000"/>
              </a:lnSpc>
              <a:spcAft>
                <a:spcPts val="800"/>
              </a:spcAft>
              <a:buClr>
                <a:schemeClr val="accent1"/>
              </a:buClr>
              <a:buFont typeface="Wingdings" panose="05000000000000000000" pitchFamily="2" charset="2"/>
              <a:buChar char="§"/>
              <a:defRPr/>
            </a:pPr>
            <a:r>
              <a:rPr kumimoji="0" lang="en-AU" sz="1050" b="0" i="0" u="none" strike="noStrike" kern="1200" cap="none" spc="0" normalizeH="0" baseline="0" noProof="0" dirty="0">
                <a:ln>
                  <a:noFill/>
                </a:ln>
                <a:solidFill>
                  <a:schemeClr val="accent6"/>
                </a:solidFill>
                <a:effectLst/>
                <a:uLnTx/>
                <a:uFillTx/>
                <a:latin typeface="Arial"/>
                <a:ea typeface="+mn-ea"/>
                <a:cs typeface="+mn-cs"/>
              </a:rPr>
              <a:t>the principal compliance declaration </a:t>
            </a:r>
            <a:r>
              <a:rPr lang="en-AU" sz="1050" dirty="0">
                <a:solidFill>
                  <a:schemeClr val="accent6"/>
                </a:solidFill>
              </a:rPr>
              <a:t>(completed on Planning Portal)</a:t>
            </a:r>
            <a:r>
              <a:rPr kumimoji="0" lang="en-AU" sz="1050" b="0" i="0" u="none" strike="noStrike" kern="1200" cap="none" spc="0" normalizeH="0" baseline="0" noProof="0" dirty="0">
                <a:ln>
                  <a:noFill/>
                </a:ln>
                <a:solidFill>
                  <a:schemeClr val="accent6"/>
                </a:solidFill>
                <a:effectLst/>
                <a:uLnTx/>
                <a:uFillTx/>
                <a:latin typeface="Arial"/>
                <a:ea typeface="+mn-ea"/>
                <a:cs typeface="+mn-cs"/>
              </a:rPr>
              <a:t> if appointed.</a:t>
            </a:r>
          </a:p>
          <a:p>
            <a:pPr marR="0" lvl="0" algn="l" defTabSz="914400" rtl="0" eaLnBrk="1" fontAlgn="auto" latinLnBrk="0" hangingPunct="1">
              <a:lnSpc>
                <a:spcPct val="90000"/>
              </a:lnSpc>
              <a:spcBef>
                <a:spcPts val="0"/>
              </a:spcBef>
              <a:spcAft>
                <a:spcPts val="800"/>
              </a:spcAft>
              <a:buClr>
                <a:schemeClr val="accent1"/>
              </a:buClr>
              <a:buSzTx/>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Building Practitioner must give the Principal Design Practitioner, if there is one, 14 days’ written notice before building work starts. </a:t>
            </a:r>
          </a:p>
          <a:p>
            <a:pPr marR="0" lvl="0" algn="l" defTabSz="914400" rtl="0" eaLnBrk="1" fontAlgn="auto" latinLnBrk="0" hangingPunct="1">
              <a:lnSpc>
                <a:spcPct val="90000"/>
              </a:lnSpc>
              <a:spcBef>
                <a:spcPts val="0"/>
              </a:spcBef>
              <a:spcAft>
                <a:spcPts val="800"/>
              </a:spcAft>
              <a:buClr>
                <a:schemeClr val="accent1"/>
              </a:buClr>
              <a:buSzTx/>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This gives the Principal Design Practitioner time to collate and complete the principal compliance declaration.</a:t>
            </a:r>
          </a:p>
        </p:txBody>
      </p:sp>
      <p:sp>
        <p:nvSpPr>
          <p:cNvPr id="29" name="TextBox 28">
            <a:extLst>
              <a:ext uri="{FF2B5EF4-FFF2-40B4-BE49-F238E27FC236}">
                <a16:creationId xmlns:a16="http://schemas.microsoft.com/office/drawing/2014/main" id="{0FB8FAF5-07FD-4A6E-A0C6-0A286FA30AD7}"/>
              </a:ext>
            </a:extLst>
          </p:cNvPr>
          <p:cNvSpPr txBox="1"/>
          <p:nvPr/>
        </p:nvSpPr>
        <p:spPr>
          <a:xfrm>
            <a:off x="3583057" y="3783974"/>
            <a:ext cx="2354755" cy="1719189"/>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0"/>
              </a:spcBef>
              <a:spcAft>
                <a:spcPts val="800"/>
              </a:spcAft>
              <a:buClr>
                <a:schemeClr val="accent1"/>
              </a:buClr>
              <a:buSzTx/>
              <a:tabLst/>
              <a:defRPr/>
            </a:pPr>
            <a:r>
              <a:rPr kumimoji="0" lang="en-AU" sz="1050" b="1" i="0" u="none" strike="noStrike" kern="1200" cap="none" spc="0" normalizeH="0" baseline="0" noProof="0" dirty="0">
                <a:ln>
                  <a:noFill/>
                </a:ln>
                <a:solidFill>
                  <a:srgbClr val="002664"/>
                </a:solidFill>
                <a:effectLst/>
                <a:uLnTx/>
                <a:uFillTx/>
                <a:latin typeface="Arial"/>
                <a:ea typeface="+mn-ea"/>
                <a:cs typeface="+mn-cs"/>
              </a:rPr>
              <a:t>Documents lodged at this stage:</a:t>
            </a:r>
            <a:endParaRPr kumimoji="0" lang="en-AU" sz="1050" b="0" i="0" u="none" strike="noStrike" kern="1200" cap="none" spc="0" normalizeH="0" baseline="0" noProof="0" dirty="0">
              <a:ln>
                <a:noFill/>
              </a:ln>
              <a:solidFill>
                <a:srgbClr val="4F4F4F"/>
              </a:solidFill>
              <a:effectLst/>
              <a:uLnTx/>
              <a:uFillTx/>
              <a:latin typeface="Arial"/>
              <a:ea typeface="+mn-ea"/>
              <a:cs typeface="+mn-cs"/>
            </a:endParaRP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copy of each varied regulated design</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copy of the regulated design for a new building element or performance solution</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copy of each design compliance declaration for the above designs.</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endParaRPr kumimoji="0" lang="en-AU" sz="1050" b="0" i="0" u="none" strike="noStrike" kern="1200" cap="none" spc="0" normalizeH="0" baseline="0" noProof="0" dirty="0">
              <a:ln>
                <a:noFill/>
              </a:ln>
              <a:solidFill>
                <a:srgbClr val="4F4F4F"/>
              </a:solidFill>
              <a:effectLst/>
              <a:uLnTx/>
              <a:uFillTx/>
              <a:latin typeface="Arial"/>
              <a:ea typeface="+mn-ea"/>
              <a:cs typeface="+mn-cs"/>
            </a:endParaRPr>
          </a:p>
        </p:txBody>
      </p:sp>
      <p:sp>
        <p:nvSpPr>
          <p:cNvPr id="30" name="TextBox 29">
            <a:extLst>
              <a:ext uri="{FF2B5EF4-FFF2-40B4-BE49-F238E27FC236}">
                <a16:creationId xmlns:a16="http://schemas.microsoft.com/office/drawing/2014/main" id="{F45FA7C8-6656-47C2-8D80-3FF14151F329}"/>
              </a:ext>
            </a:extLst>
          </p:cNvPr>
          <p:cNvSpPr txBox="1"/>
          <p:nvPr/>
        </p:nvSpPr>
        <p:spPr>
          <a:xfrm>
            <a:off x="6297935" y="3783974"/>
            <a:ext cx="2800998" cy="2506071"/>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0"/>
              </a:spcBef>
              <a:spcAft>
                <a:spcPts val="800"/>
              </a:spcAft>
              <a:buClr>
                <a:schemeClr val="accent1"/>
              </a:buClr>
              <a:buSzTx/>
              <a:tabLst/>
              <a:defRPr/>
            </a:pPr>
            <a:r>
              <a:rPr kumimoji="0" lang="en-AU" sz="1050" b="1" i="0" u="none" strike="noStrike" kern="1200" cap="none" spc="0" normalizeH="0" baseline="0" noProof="0" dirty="0">
                <a:ln>
                  <a:noFill/>
                </a:ln>
                <a:solidFill>
                  <a:srgbClr val="D7153A"/>
                </a:solidFill>
                <a:effectLst/>
                <a:uLnTx/>
                <a:uFillTx/>
                <a:latin typeface="Arial"/>
                <a:ea typeface="+mn-ea"/>
                <a:cs typeface="+mn-cs"/>
              </a:rPr>
              <a:t>Documents lodged at this stage: </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chemeClr val="accent6"/>
                </a:solidFill>
                <a:effectLst/>
                <a:uLnTx/>
                <a:uFillTx/>
                <a:latin typeface="Arial"/>
                <a:ea typeface="+mn-ea"/>
                <a:cs typeface="+mn-cs"/>
              </a:rPr>
              <a:t>the building compliance declaration (completed on Planning Portal)</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chemeClr val="accent6"/>
                </a:solidFill>
                <a:effectLst/>
                <a:uLnTx/>
                <a:uFillTx/>
                <a:latin typeface="Arial"/>
                <a:ea typeface="+mn-ea"/>
                <a:cs typeface="+mn-cs"/>
              </a:rPr>
              <a:t>a contractor document</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chemeClr val="accent6"/>
                </a:solidFill>
                <a:effectLst/>
                <a:uLnTx/>
                <a:uFillTx/>
                <a:latin typeface="Arial"/>
                <a:ea typeface="+mn-ea"/>
                <a:cs typeface="+mn-cs"/>
              </a:rPr>
              <a:t>a copy of each variation statement required for building work</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chemeClr val="accent6"/>
                </a:solidFill>
                <a:effectLst/>
                <a:uLnTx/>
                <a:uFillTx/>
                <a:latin typeface="Arial"/>
                <a:ea typeface="+mn-ea"/>
                <a:cs typeface="+mn-cs"/>
              </a:rPr>
              <a:t>a copy of any other regulated design that contains additional details not in the construction-issued regulated design, but are not variations</a:t>
            </a:r>
          </a:p>
          <a:p>
            <a:pPr marL="171450" indent="-171450">
              <a:lnSpc>
                <a:spcPct val="90000"/>
              </a:lnSpc>
              <a:spcAft>
                <a:spcPts val="800"/>
              </a:spcAft>
              <a:buClr>
                <a:schemeClr val="accent1"/>
              </a:buClr>
              <a:buFont typeface="Wingdings" panose="05000000000000000000" pitchFamily="2" charset="2"/>
              <a:buChar char="§"/>
              <a:defRPr/>
            </a:pPr>
            <a:r>
              <a:rPr kumimoji="0" lang="en-AU" sz="1050" b="0" i="0" u="none" strike="noStrike" kern="1200" cap="none" spc="0" normalizeH="0" baseline="0" noProof="0" dirty="0">
                <a:ln>
                  <a:noFill/>
                </a:ln>
                <a:solidFill>
                  <a:schemeClr val="accent6"/>
                </a:solidFill>
                <a:effectLst/>
                <a:uLnTx/>
                <a:uFillTx/>
                <a:latin typeface="Arial"/>
                <a:ea typeface="+mn-ea"/>
                <a:cs typeface="+mn-cs"/>
              </a:rPr>
              <a:t>a principal compliance </a:t>
            </a:r>
            <a:r>
              <a:rPr lang="en-AU" sz="1050" dirty="0">
                <a:solidFill>
                  <a:schemeClr val="accent6"/>
                </a:solidFill>
              </a:rPr>
              <a:t>declaration (completed on Planning Portal)</a:t>
            </a:r>
            <a:r>
              <a:rPr kumimoji="0" lang="en-AU" sz="1050" b="0" i="0" u="none" strike="noStrike" kern="1200" cap="none" spc="0" normalizeH="0" baseline="0" noProof="0" dirty="0">
                <a:ln>
                  <a:noFill/>
                </a:ln>
                <a:solidFill>
                  <a:schemeClr val="accent6"/>
                </a:solidFill>
                <a:effectLst/>
                <a:uLnTx/>
                <a:uFillTx/>
                <a:latin typeface="Arial"/>
                <a:ea typeface="+mn-ea"/>
                <a:cs typeface="+mn-cs"/>
              </a:rPr>
              <a:t>, if any.</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endParaRPr kumimoji="0" lang="en-AU" sz="1050" b="1" i="0" u="none" strike="noStrike" kern="1200" cap="none" spc="0" normalizeH="0" baseline="0" noProof="0" dirty="0">
              <a:ln>
                <a:noFill/>
              </a:ln>
              <a:solidFill>
                <a:srgbClr val="D7153A"/>
              </a:solidFill>
              <a:effectLst/>
              <a:uLnTx/>
              <a:uFillTx/>
              <a:latin typeface="Arial"/>
              <a:ea typeface="+mn-ea"/>
              <a:cs typeface="+mn-cs"/>
            </a:endParaRPr>
          </a:p>
        </p:txBody>
      </p:sp>
      <p:sp>
        <p:nvSpPr>
          <p:cNvPr id="35" name="TextBox 34">
            <a:extLst>
              <a:ext uri="{FF2B5EF4-FFF2-40B4-BE49-F238E27FC236}">
                <a16:creationId xmlns:a16="http://schemas.microsoft.com/office/drawing/2014/main" id="{91C7C5BF-B157-4857-87B7-E923D973FB7E}"/>
              </a:ext>
            </a:extLst>
          </p:cNvPr>
          <p:cNvSpPr txBox="1"/>
          <p:nvPr/>
        </p:nvSpPr>
        <p:spPr>
          <a:xfrm>
            <a:off x="9405431" y="3783974"/>
            <a:ext cx="2493872" cy="2112630"/>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0"/>
              </a:spcBef>
              <a:spcAft>
                <a:spcPts val="800"/>
              </a:spcAft>
              <a:buClr>
                <a:schemeClr val="accent1"/>
              </a:buClr>
              <a:buSzTx/>
              <a:tabLst/>
              <a:defRPr/>
            </a:pPr>
            <a:r>
              <a:rPr kumimoji="0" lang="en-AU" sz="1050" b="1" i="0" u="none" strike="noStrike" kern="1200" cap="none" spc="0" normalizeH="0" baseline="0" noProof="0" dirty="0">
                <a:ln>
                  <a:noFill/>
                </a:ln>
                <a:solidFill>
                  <a:srgbClr val="002664"/>
                </a:solidFill>
                <a:effectLst/>
                <a:uLnTx/>
                <a:uFillTx/>
                <a:latin typeface="Arial"/>
                <a:ea typeface="+mn-ea"/>
                <a:cs typeface="+mn-cs"/>
              </a:rPr>
              <a:t>Documents lodged at this stage: </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building compliance declaration</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contractor document</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copy of each variation statement required for building work</a:t>
            </a:r>
          </a:p>
          <a:p>
            <a:pPr marL="171450" marR="0" lvl="0" indent="-171450" algn="l" defTabSz="914400" rtl="0" eaLnBrk="1" fontAlgn="auto" latinLnBrk="0" hangingPunct="1">
              <a:lnSpc>
                <a:spcPct val="90000"/>
              </a:lnSpc>
              <a:spcBef>
                <a:spcPts val="0"/>
              </a:spcBef>
              <a:spcAft>
                <a:spcPts val="800"/>
              </a:spcAft>
              <a:buClr>
                <a:schemeClr val="accent1"/>
              </a:buClr>
              <a:buSzTx/>
              <a:buFont typeface="Wingdings" panose="05000000000000000000" pitchFamily="2" charset="2"/>
              <a:buChar char="§"/>
              <a:tabLst/>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copy of any other regulated design that contains additional details not in the construction-issued regulated design, but are not variations</a:t>
            </a:r>
          </a:p>
          <a:p>
            <a:pPr marL="171450" indent="-171450">
              <a:lnSpc>
                <a:spcPct val="90000"/>
              </a:lnSpc>
              <a:spcAft>
                <a:spcPts val="800"/>
              </a:spcAft>
              <a:buClr>
                <a:schemeClr val="accent1"/>
              </a:buClr>
              <a:buFont typeface="Wingdings" panose="05000000000000000000" pitchFamily="2" charset="2"/>
              <a:buChar char="§"/>
              <a:defRPr/>
            </a:pPr>
            <a:r>
              <a:rPr kumimoji="0" lang="en-AU" sz="1050" b="0" i="0" u="none" strike="noStrike" kern="1200" cap="none" spc="0" normalizeH="0" baseline="0" noProof="0" dirty="0">
                <a:ln>
                  <a:noFill/>
                </a:ln>
                <a:solidFill>
                  <a:srgbClr val="4F4F4F"/>
                </a:solidFill>
                <a:effectLst/>
                <a:uLnTx/>
                <a:uFillTx/>
                <a:latin typeface="Arial"/>
                <a:ea typeface="+mn-ea"/>
                <a:cs typeface="+mn-cs"/>
              </a:rPr>
              <a:t>a principal compliance declaration </a:t>
            </a:r>
            <a:r>
              <a:rPr lang="en-AU" sz="1050" dirty="0">
                <a:solidFill>
                  <a:schemeClr val="accent6"/>
                </a:solidFill>
              </a:rPr>
              <a:t>(completed on Planning Portal)</a:t>
            </a:r>
            <a:r>
              <a:rPr kumimoji="0" lang="en-AU" sz="1050" b="0" i="0" u="none" strike="noStrike" kern="1200" cap="none" spc="0" normalizeH="0" baseline="0" noProof="0" dirty="0">
                <a:ln>
                  <a:noFill/>
                </a:ln>
                <a:solidFill>
                  <a:srgbClr val="4F4F4F"/>
                </a:solidFill>
                <a:effectLst/>
                <a:uLnTx/>
                <a:uFillTx/>
                <a:latin typeface="Arial"/>
                <a:ea typeface="+mn-ea"/>
                <a:cs typeface="+mn-cs"/>
              </a:rPr>
              <a:t>, if any.</a:t>
            </a:r>
          </a:p>
        </p:txBody>
      </p:sp>
      <p:sp>
        <p:nvSpPr>
          <p:cNvPr id="36" name="Freeform 150">
            <a:extLst>
              <a:ext uri="{FF2B5EF4-FFF2-40B4-BE49-F238E27FC236}">
                <a16:creationId xmlns:a16="http://schemas.microsoft.com/office/drawing/2014/main" id="{237B4867-6C2C-4795-A5AB-771E2D2AE4C2}"/>
              </a:ext>
            </a:extLst>
          </p:cNvPr>
          <p:cNvSpPr>
            <a:spLocks noChangeAspect="1" noChangeArrowheads="1"/>
          </p:cNvSpPr>
          <p:nvPr/>
        </p:nvSpPr>
        <p:spPr bwMode="auto">
          <a:xfrm>
            <a:off x="449047" y="1506352"/>
            <a:ext cx="1440000" cy="1440000"/>
          </a:xfrm>
          <a:custGeom>
            <a:avLst/>
            <a:gdLst>
              <a:gd name="T0" fmla="*/ 631 w 1262"/>
              <a:gd name="T1" fmla="*/ 0 h 1262"/>
              <a:gd name="T2" fmla="*/ 631 w 1262"/>
              <a:gd name="T3" fmla="*/ 0 h 1262"/>
              <a:gd name="T4" fmla="*/ 0 w 1262"/>
              <a:gd name="T5" fmla="*/ 630 h 1262"/>
              <a:gd name="T6" fmla="*/ 0 w 1262"/>
              <a:gd name="T7" fmla="*/ 630 h 1262"/>
              <a:gd name="T8" fmla="*/ 631 w 1262"/>
              <a:gd name="T9" fmla="*/ 1261 h 1262"/>
              <a:gd name="T10" fmla="*/ 631 w 1262"/>
              <a:gd name="T11" fmla="*/ 1261 h 1262"/>
              <a:gd name="T12" fmla="*/ 1261 w 1262"/>
              <a:gd name="T13" fmla="*/ 630 h 1262"/>
              <a:gd name="T14" fmla="*/ 1261 w 1262"/>
              <a:gd name="T15" fmla="*/ 630 h 1262"/>
              <a:gd name="T16" fmla="*/ 631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1" y="0"/>
                </a:moveTo>
                <a:lnTo>
                  <a:pt x="631" y="0"/>
                </a:lnTo>
                <a:cubicBezTo>
                  <a:pt x="282" y="0"/>
                  <a:pt x="0" y="283"/>
                  <a:pt x="0" y="630"/>
                </a:cubicBezTo>
                <a:lnTo>
                  <a:pt x="0" y="630"/>
                </a:lnTo>
                <a:cubicBezTo>
                  <a:pt x="0" y="979"/>
                  <a:pt x="282" y="1261"/>
                  <a:pt x="631" y="1261"/>
                </a:cubicBezTo>
                <a:lnTo>
                  <a:pt x="631" y="1261"/>
                </a:lnTo>
                <a:cubicBezTo>
                  <a:pt x="978" y="1261"/>
                  <a:pt x="1261" y="979"/>
                  <a:pt x="1261" y="630"/>
                </a:cubicBezTo>
                <a:lnTo>
                  <a:pt x="1261" y="630"/>
                </a:lnTo>
                <a:cubicBezTo>
                  <a:pt x="1261" y="283"/>
                  <a:pt x="978" y="0"/>
                  <a:pt x="631" y="0"/>
                </a:cubicBez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B20AEA32-9113-423F-8A14-3EA7996FB32C}"/>
              </a:ext>
            </a:extLst>
          </p:cNvPr>
          <p:cNvSpPr txBox="1"/>
          <p:nvPr/>
        </p:nvSpPr>
        <p:spPr>
          <a:xfrm>
            <a:off x="941201" y="1696713"/>
            <a:ext cx="473206" cy="1015663"/>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1</a:t>
            </a:r>
          </a:p>
        </p:txBody>
      </p:sp>
      <p:sp>
        <p:nvSpPr>
          <p:cNvPr id="38" name="Freeform 150">
            <a:extLst>
              <a:ext uri="{FF2B5EF4-FFF2-40B4-BE49-F238E27FC236}">
                <a16:creationId xmlns:a16="http://schemas.microsoft.com/office/drawing/2014/main" id="{BC1AE5E2-FC4D-423E-BC53-3B29120277FD}"/>
              </a:ext>
            </a:extLst>
          </p:cNvPr>
          <p:cNvSpPr>
            <a:spLocks noChangeAspect="1" noChangeArrowheads="1"/>
          </p:cNvSpPr>
          <p:nvPr/>
        </p:nvSpPr>
        <p:spPr bwMode="auto">
          <a:xfrm>
            <a:off x="3506691" y="1506352"/>
            <a:ext cx="1440000" cy="1440000"/>
          </a:xfrm>
          <a:custGeom>
            <a:avLst/>
            <a:gdLst>
              <a:gd name="T0" fmla="*/ 631 w 1262"/>
              <a:gd name="T1" fmla="*/ 0 h 1262"/>
              <a:gd name="T2" fmla="*/ 631 w 1262"/>
              <a:gd name="T3" fmla="*/ 0 h 1262"/>
              <a:gd name="T4" fmla="*/ 0 w 1262"/>
              <a:gd name="T5" fmla="*/ 630 h 1262"/>
              <a:gd name="T6" fmla="*/ 0 w 1262"/>
              <a:gd name="T7" fmla="*/ 630 h 1262"/>
              <a:gd name="T8" fmla="*/ 631 w 1262"/>
              <a:gd name="T9" fmla="*/ 1261 h 1262"/>
              <a:gd name="T10" fmla="*/ 631 w 1262"/>
              <a:gd name="T11" fmla="*/ 1261 h 1262"/>
              <a:gd name="T12" fmla="*/ 1261 w 1262"/>
              <a:gd name="T13" fmla="*/ 630 h 1262"/>
              <a:gd name="T14" fmla="*/ 1261 w 1262"/>
              <a:gd name="T15" fmla="*/ 630 h 1262"/>
              <a:gd name="T16" fmla="*/ 631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1" y="0"/>
                </a:moveTo>
                <a:lnTo>
                  <a:pt x="631" y="0"/>
                </a:lnTo>
                <a:cubicBezTo>
                  <a:pt x="282" y="0"/>
                  <a:pt x="0" y="283"/>
                  <a:pt x="0" y="630"/>
                </a:cubicBezTo>
                <a:lnTo>
                  <a:pt x="0" y="630"/>
                </a:lnTo>
                <a:cubicBezTo>
                  <a:pt x="0" y="979"/>
                  <a:pt x="282" y="1261"/>
                  <a:pt x="631" y="1261"/>
                </a:cubicBezTo>
                <a:lnTo>
                  <a:pt x="631" y="1261"/>
                </a:lnTo>
                <a:cubicBezTo>
                  <a:pt x="978" y="1261"/>
                  <a:pt x="1261" y="979"/>
                  <a:pt x="1261" y="630"/>
                </a:cubicBezTo>
                <a:lnTo>
                  <a:pt x="1261" y="630"/>
                </a:lnTo>
                <a:cubicBezTo>
                  <a:pt x="1261" y="283"/>
                  <a:pt x="978" y="0"/>
                  <a:pt x="631" y="0"/>
                </a:cubicBez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TextBox 38">
            <a:extLst>
              <a:ext uri="{FF2B5EF4-FFF2-40B4-BE49-F238E27FC236}">
                <a16:creationId xmlns:a16="http://schemas.microsoft.com/office/drawing/2014/main" id="{CB624346-DF79-47B1-9238-951B0A2B56B8}"/>
              </a:ext>
            </a:extLst>
          </p:cNvPr>
          <p:cNvSpPr txBox="1"/>
          <p:nvPr/>
        </p:nvSpPr>
        <p:spPr>
          <a:xfrm>
            <a:off x="3939593" y="1696713"/>
            <a:ext cx="574196" cy="1015663"/>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2</a:t>
            </a:r>
          </a:p>
        </p:txBody>
      </p:sp>
      <p:sp>
        <p:nvSpPr>
          <p:cNvPr id="40" name="Freeform 150">
            <a:extLst>
              <a:ext uri="{FF2B5EF4-FFF2-40B4-BE49-F238E27FC236}">
                <a16:creationId xmlns:a16="http://schemas.microsoft.com/office/drawing/2014/main" id="{4B4E0F24-4218-41F5-86EE-A1D9520CCA27}"/>
              </a:ext>
            </a:extLst>
          </p:cNvPr>
          <p:cNvSpPr>
            <a:spLocks noChangeAspect="1" noChangeArrowheads="1"/>
          </p:cNvSpPr>
          <p:nvPr/>
        </p:nvSpPr>
        <p:spPr bwMode="auto">
          <a:xfrm>
            <a:off x="6217097" y="1506352"/>
            <a:ext cx="1440000" cy="1440000"/>
          </a:xfrm>
          <a:custGeom>
            <a:avLst/>
            <a:gdLst>
              <a:gd name="T0" fmla="*/ 631 w 1262"/>
              <a:gd name="T1" fmla="*/ 0 h 1262"/>
              <a:gd name="T2" fmla="*/ 631 w 1262"/>
              <a:gd name="T3" fmla="*/ 0 h 1262"/>
              <a:gd name="T4" fmla="*/ 0 w 1262"/>
              <a:gd name="T5" fmla="*/ 630 h 1262"/>
              <a:gd name="T6" fmla="*/ 0 w 1262"/>
              <a:gd name="T7" fmla="*/ 630 h 1262"/>
              <a:gd name="T8" fmla="*/ 631 w 1262"/>
              <a:gd name="T9" fmla="*/ 1261 h 1262"/>
              <a:gd name="T10" fmla="*/ 631 w 1262"/>
              <a:gd name="T11" fmla="*/ 1261 h 1262"/>
              <a:gd name="T12" fmla="*/ 1261 w 1262"/>
              <a:gd name="T13" fmla="*/ 630 h 1262"/>
              <a:gd name="T14" fmla="*/ 1261 w 1262"/>
              <a:gd name="T15" fmla="*/ 630 h 1262"/>
              <a:gd name="T16" fmla="*/ 631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1" y="0"/>
                </a:moveTo>
                <a:lnTo>
                  <a:pt x="631" y="0"/>
                </a:lnTo>
                <a:cubicBezTo>
                  <a:pt x="282" y="0"/>
                  <a:pt x="0" y="283"/>
                  <a:pt x="0" y="630"/>
                </a:cubicBezTo>
                <a:lnTo>
                  <a:pt x="0" y="630"/>
                </a:lnTo>
                <a:cubicBezTo>
                  <a:pt x="0" y="979"/>
                  <a:pt x="282" y="1261"/>
                  <a:pt x="631" y="1261"/>
                </a:cubicBezTo>
                <a:lnTo>
                  <a:pt x="631" y="1261"/>
                </a:lnTo>
                <a:cubicBezTo>
                  <a:pt x="978" y="1261"/>
                  <a:pt x="1261" y="979"/>
                  <a:pt x="1261" y="630"/>
                </a:cubicBezTo>
                <a:lnTo>
                  <a:pt x="1261" y="630"/>
                </a:lnTo>
                <a:cubicBezTo>
                  <a:pt x="1261" y="283"/>
                  <a:pt x="978" y="0"/>
                  <a:pt x="631" y="0"/>
                </a:cubicBez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4FEA62AA-5DB3-4DCC-950A-BB8197EDB5AB}"/>
              </a:ext>
            </a:extLst>
          </p:cNvPr>
          <p:cNvSpPr txBox="1"/>
          <p:nvPr/>
        </p:nvSpPr>
        <p:spPr>
          <a:xfrm>
            <a:off x="6649999" y="1696713"/>
            <a:ext cx="574196" cy="1015663"/>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3</a:t>
            </a:r>
          </a:p>
        </p:txBody>
      </p:sp>
      <p:sp>
        <p:nvSpPr>
          <p:cNvPr id="43" name="Freeform 150">
            <a:extLst>
              <a:ext uri="{FF2B5EF4-FFF2-40B4-BE49-F238E27FC236}">
                <a16:creationId xmlns:a16="http://schemas.microsoft.com/office/drawing/2014/main" id="{31AB0FD8-083A-4E7D-9AC1-41ADF71C594A}"/>
              </a:ext>
            </a:extLst>
          </p:cNvPr>
          <p:cNvSpPr>
            <a:spLocks noChangeAspect="1" noChangeArrowheads="1"/>
          </p:cNvSpPr>
          <p:nvPr/>
        </p:nvSpPr>
        <p:spPr bwMode="auto">
          <a:xfrm>
            <a:off x="9299794" y="1506352"/>
            <a:ext cx="1440000" cy="1440000"/>
          </a:xfrm>
          <a:custGeom>
            <a:avLst/>
            <a:gdLst>
              <a:gd name="T0" fmla="*/ 631 w 1262"/>
              <a:gd name="T1" fmla="*/ 0 h 1262"/>
              <a:gd name="T2" fmla="*/ 631 w 1262"/>
              <a:gd name="T3" fmla="*/ 0 h 1262"/>
              <a:gd name="T4" fmla="*/ 0 w 1262"/>
              <a:gd name="T5" fmla="*/ 630 h 1262"/>
              <a:gd name="T6" fmla="*/ 0 w 1262"/>
              <a:gd name="T7" fmla="*/ 630 h 1262"/>
              <a:gd name="T8" fmla="*/ 631 w 1262"/>
              <a:gd name="T9" fmla="*/ 1261 h 1262"/>
              <a:gd name="T10" fmla="*/ 631 w 1262"/>
              <a:gd name="T11" fmla="*/ 1261 h 1262"/>
              <a:gd name="T12" fmla="*/ 1261 w 1262"/>
              <a:gd name="T13" fmla="*/ 630 h 1262"/>
              <a:gd name="T14" fmla="*/ 1261 w 1262"/>
              <a:gd name="T15" fmla="*/ 630 h 1262"/>
              <a:gd name="T16" fmla="*/ 631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1" y="0"/>
                </a:moveTo>
                <a:lnTo>
                  <a:pt x="631" y="0"/>
                </a:lnTo>
                <a:cubicBezTo>
                  <a:pt x="282" y="0"/>
                  <a:pt x="0" y="283"/>
                  <a:pt x="0" y="630"/>
                </a:cubicBezTo>
                <a:lnTo>
                  <a:pt x="0" y="630"/>
                </a:lnTo>
                <a:cubicBezTo>
                  <a:pt x="0" y="979"/>
                  <a:pt x="282" y="1261"/>
                  <a:pt x="631" y="1261"/>
                </a:cubicBezTo>
                <a:lnTo>
                  <a:pt x="631" y="1261"/>
                </a:lnTo>
                <a:cubicBezTo>
                  <a:pt x="978" y="1261"/>
                  <a:pt x="1261" y="979"/>
                  <a:pt x="1261" y="630"/>
                </a:cubicBezTo>
                <a:lnTo>
                  <a:pt x="1261" y="630"/>
                </a:lnTo>
                <a:cubicBezTo>
                  <a:pt x="1261" y="283"/>
                  <a:pt x="978" y="0"/>
                  <a:pt x="631" y="0"/>
                </a:cubicBez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TextBox 43">
            <a:extLst>
              <a:ext uri="{FF2B5EF4-FFF2-40B4-BE49-F238E27FC236}">
                <a16:creationId xmlns:a16="http://schemas.microsoft.com/office/drawing/2014/main" id="{4F7941AF-DFEA-4CF5-B7F3-A32AFAC4E965}"/>
              </a:ext>
            </a:extLst>
          </p:cNvPr>
          <p:cNvSpPr txBox="1"/>
          <p:nvPr/>
        </p:nvSpPr>
        <p:spPr>
          <a:xfrm>
            <a:off x="9732696" y="1696713"/>
            <a:ext cx="574196" cy="1015663"/>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4</a:t>
            </a:r>
          </a:p>
        </p:txBody>
      </p:sp>
      <p:pic>
        <p:nvPicPr>
          <p:cNvPr id="27" name="Graphic 26" descr="Contract">
            <a:extLst>
              <a:ext uri="{FF2B5EF4-FFF2-40B4-BE49-F238E27FC236}">
                <a16:creationId xmlns:a16="http://schemas.microsoft.com/office/drawing/2014/main" id="{31401F09-09CD-4A91-8C70-16AF186FBC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6130" y="1567876"/>
            <a:ext cx="534654" cy="534654"/>
          </a:xfrm>
          <a:prstGeom prst="rect">
            <a:avLst/>
          </a:prstGeom>
        </p:spPr>
      </p:pic>
      <p:pic>
        <p:nvPicPr>
          <p:cNvPr id="31" name="Graphic 30" descr="Document">
            <a:extLst>
              <a:ext uri="{FF2B5EF4-FFF2-40B4-BE49-F238E27FC236}">
                <a16:creationId xmlns:a16="http://schemas.microsoft.com/office/drawing/2014/main" id="{6BE89891-7CEA-4E47-88CD-1AAC3AFBA0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5108" y="1567876"/>
            <a:ext cx="529719" cy="529719"/>
          </a:xfrm>
          <a:prstGeom prst="rect">
            <a:avLst/>
          </a:prstGeom>
        </p:spPr>
      </p:pic>
      <p:pic>
        <p:nvPicPr>
          <p:cNvPr id="42" name="Graphic 41" descr="Document">
            <a:extLst>
              <a:ext uri="{FF2B5EF4-FFF2-40B4-BE49-F238E27FC236}">
                <a16:creationId xmlns:a16="http://schemas.microsoft.com/office/drawing/2014/main" id="{DB93E3D9-6599-4491-8C83-4A6387AD23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4579" y="2064384"/>
            <a:ext cx="510248" cy="510248"/>
          </a:xfrm>
          <a:prstGeom prst="rect">
            <a:avLst/>
          </a:prstGeom>
        </p:spPr>
      </p:pic>
      <p:pic>
        <p:nvPicPr>
          <p:cNvPr id="45" name="Graphic 44" descr="Contract">
            <a:extLst>
              <a:ext uri="{FF2B5EF4-FFF2-40B4-BE49-F238E27FC236}">
                <a16:creationId xmlns:a16="http://schemas.microsoft.com/office/drawing/2014/main" id="{3DD0D9A3-DF27-4F8A-A2AA-33D286AF0E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16130" y="2044913"/>
            <a:ext cx="529719" cy="529719"/>
          </a:xfrm>
          <a:prstGeom prst="rect">
            <a:avLst/>
          </a:prstGeom>
        </p:spPr>
      </p:pic>
      <p:pic>
        <p:nvPicPr>
          <p:cNvPr id="46" name="Graphic 45" descr="Document">
            <a:extLst>
              <a:ext uri="{FF2B5EF4-FFF2-40B4-BE49-F238E27FC236}">
                <a16:creationId xmlns:a16="http://schemas.microsoft.com/office/drawing/2014/main" id="{6D3F3D9E-360B-46C2-87CE-C662FCD033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4579" y="2541421"/>
            <a:ext cx="510248" cy="510248"/>
          </a:xfrm>
          <a:prstGeom prst="rect">
            <a:avLst/>
          </a:prstGeom>
        </p:spPr>
      </p:pic>
      <p:pic>
        <p:nvPicPr>
          <p:cNvPr id="47" name="Graphic 46" descr="Contract">
            <a:extLst>
              <a:ext uri="{FF2B5EF4-FFF2-40B4-BE49-F238E27FC236}">
                <a16:creationId xmlns:a16="http://schemas.microsoft.com/office/drawing/2014/main" id="{AC2FD742-E9BA-418F-8A03-B80CE5668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16130" y="2521950"/>
            <a:ext cx="529719" cy="529719"/>
          </a:xfrm>
          <a:prstGeom prst="rect">
            <a:avLst/>
          </a:prstGeom>
        </p:spPr>
      </p:pic>
      <p:pic>
        <p:nvPicPr>
          <p:cNvPr id="48" name="Graphic 47" descr="Contract">
            <a:extLst>
              <a:ext uri="{FF2B5EF4-FFF2-40B4-BE49-F238E27FC236}">
                <a16:creationId xmlns:a16="http://schemas.microsoft.com/office/drawing/2014/main" id="{D56C3F71-E973-4B1B-BD38-DCB724FE58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541" y="1587303"/>
            <a:ext cx="534654" cy="534654"/>
          </a:xfrm>
          <a:prstGeom prst="rect">
            <a:avLst/>
          </a:prstGeom>
        </p:spPr>
      </p:pic>
      <p:pic>
        <p:nvPicPr>
          <p:cNvPr id="49" name="Graphic 48" descr="Document">
            <a:extLst>
              <a:ext uri="{FF2B5EF4-FFF2-40B4-BE49-F238E27FC236}">
                <a16:creationId xmlns:a16="http://schemas.microsoft.com/office/drawing/2014/main" id="{3B235AAA-42BA-4578-88A5-6271ED2F88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8519" y="1587303"/>
            <a:ext cx="529719" cy="529719"/>
          </a:xfrm>
          <a:prstGeom prst="rect">
            <a:avLst/>
          </a:prstGeom>
        </p:spPr>
      </p:pic>
      <p:pic>
        <p:nvPicPr>
          <p:cNvPr id="50" name="Graphic 49" descr="Document">
            <a:extLst>
              <a:ext uri="{FF2B5EF4-FFF2-40B4-BE49-F238E27FC236}">
                <a16:creationId xmlns:a16="http://schemas.microsoft.com/office/drawing/2014/main" id="{43292B7F-9DCA-4A90-91E9-754865BCE4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7990" y="2083811"/>
            <a:ext cx="510248" cy="510248"/>
          </a:xfrm>
          <a:prstGeom prst="rect">
            <a:avLst/>
          </a:prstGeom>
        </p:spPr>
      </p:pic>
      <p:pic>
        <p:nvPicPr>
          <p:cNvPr id="51" name="Graphic 50" descr="Contract">
            <a:extLst>
              <a:ext uri="{FF2B5EF4-FFF2-40B4-BE49-F238E27FC236}">
                <a16:creationId xmlns:a16="http://schemas.microsoft.com/office/drawing/2014/main" id="{E7284A03-B6D6-40F9-8AAC-0BB63B13BF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9541" y="2064340"/>
            <a:ext cx="529719" cy="529719"/>
          </a:xfrm>
          <a:prstGeom prst="rect">
            <a:avLst/>
          </a:prstGeom>
        </p:spPr>
      </p:pic>
      <p:pic>
        <p:nvPicPr>
          <p:cNvPr id="54" name="Graphic 53" descr="Contract">
            <a:extLst>
              <a:ext uri="{FF2B5EF4-FFF2-40B4-BE49-F238E27FC236}">
                <a16:creationId xmlns:a16="http://schemas.microsoft.com/office/drawing/2014/main" id="{CE622B4D-2A1E-4B4B-A8E9-F9851521E3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5607" y="1583446"/>
            <a:ext cx="534654" cy="534654"/>
          </a:xfrm>
          <a:prstGeom prst="rect">
            <a:avLst/>
          </a:prstGeom>
        </p:spPr>
      </p:pic>
      <p:pic>
        <p:nvPicPr>
          <p:cNvPr id="55" name="Graphic 54" descr="Document">
            <a:extLst>
              <a:ext uri="{FF2B5EF4-FFF2-40B4-BE49-F238E27FC236}">
                <a16:creationId xmlns:a16="http://schemas.microsoft.com/office/drawing/2014/main" id="{F2496675-E4E1-4CDD-A7D1-719C6183ED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4585" y="1583446"/>
            <a:ext cx="529719" cy="529719"/>
          </a:xfrm>
          <a:prstGeom prst="rect">
            <a:avLst/>
          </a:prstGeom>
        </p:spPr>
      </p:pic>
      <p:pic>
        <p:nvPicPr>
          <p:cNvPr id="56" name="Graphic 55" descr="Document">
            <a:extLst>
              <a:ext uri="{FF2B5EF4-FFF2-40B4-BE49-F238E27FC236}">
                <a16:creationId xmlns:a16="http://schemas.microsoft.com/office/drawing/2014/main" id="{64A1948D-1DE2-46FA-9A80-524BCD83E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4056" y="2079954"/>
            <a:ext cx="510248" cy="510248"/>
          </a:xfrm>
          <a:prstGeom prst="rect">
            <a:avLst/>
          </a:prstGeom>
        </p:spPr>
      </p:pic>
      <p:pic>
        <p:nvPicPr>
          <p:cNvPr id="57" name="Graphic 56" descr="Contract">
            <a:extLst>
              <a:ext uri="{FF2B5EF4-FFF2-40B4-BE49-F238E27FC236}">
                <a16:creationId xmlns:a16="http://schemas.microsoft.com/office/drawing/2014/main" id="{B02F50E2-F45E-41A4-95A9-8081884B8A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45607" y="2060483"/>
            <a:ext cx="529719" cy="529719"/>
          </a:xfrm>
          <a:prstGeom prst="rect">
            <a:avLst/>
          </a:prstGeom>
        </p:spPr>
      </p:pic>
      <p:pic>
        <p:nvPicPr>
          <p:cNvPr id="58" name="Graphic 57" descr="Contract">
            <a:extLst>
              <a:ext uri="{FF2B5EF4-FFF2-40B4-BE49-F238E27FC236}">
                <a16:creationId xmlns:a16="http://schemas.microsoft.com/office/drawing/2014/main" id="{C2274FCA-7179-46D9-B84F-B6813AD29D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71884" y="2609619"/>
            <a:ext cx="534654" cy="534654"/>
          </a:xfrm>
          <a:prstGeom prst="rect">
            <a:avLst/>
          </a:prstGeom>
        </p:spPr>
      </p:pic>
      <p:pic>
        <p:nvPicPr>
          <p:cNvPr id="59" name="Graphic 58" descr="Document">
            <a:extLst>
              <a:ext uri="{FF2B5EF4-FFF2-40B4-BE49-F238E27FC236}">
                <a16:creationId xmlns:a16="http://schemas.microsoft.com/office/drawing/2014/main" id="{E9BC495B-8957-4D85-9E01-6B25E6C70A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0862" y="2609619"/>
            <a:ext cx="529719" cy="529719"/>
          </a:xfrm>
          <a:prstGeom prst="rect">
            <a:avLst/>
          </a:prstGeom>
        </p:spPr>
      </p:pic>
      <p:pic>
        <p:nvPicPr>
          <p:cNvPr id="4" name="Graphic 3" descr="List RTL">
            <a:extLst>
              <a:ext uri="{FF2B5EF4-FFF2-40B4-BE49-F238E27FC236}">
                <a16:creationId xmlns:a16="http://schemas.microsoft.com/office/drawing/2014/main" id="{21D283D0-69F4-4A56-AA45-270618846E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25956" y="2615484"/>
            <a:ext cx="537881" cy="537881"/>
          </a:xfrm>
          <a:prstGeom prst="rect">
            <a:avLst/>
          </a:prstGeom>
        </p:spPr>
      </p:pic>
      <p:pic>
        <p:nvPicPr>
          <p:cNvPr id="62" name="Graphic 61" descr="Document">
            <a:extLst>
              <a:ext uri="{FF2B5EF4-FFF2-40B4-BE49-F238E27FC236}">
                <a16:creationId xmlns:a16="http://schemas.microsoft.com/office/drawing/2014/main" id="{9EAEB094-D4FD-4BDA-8759-29B07371AD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64200" y="2069236"/>
            <a:ext cx="510248" cy="510248"/>
          </a:xfrm>
          <a:prstGeom prst="rect">
            <a:avLst/>
          </a:prstGeom>
        </p:spPr>
      </p:pic>
      <p:pic>
        <p:nvPicPr>
          <p:cNvPr id="63" name="Graphic 62" descr="Contract">
            <a:extLst>
              <a:ext uri="{FF2B5EF4-FFF2-40B4-BE49-F238E27FC236}">
                <a16:creationId xmlns:a16="http://schemas.microsoft.com/office/drawing/2014/main" id="{648DB69F-F7FB-4766-8990-B7D8FA29E4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75751" y="2049765"/>
            <a:ext cx="529719" cy="529719"/>
          </a:xfrm>
          <a:prstGeom prst="rect">
            <a:avLst/>
          </a:prstGeom>
        </p:spPr>
      </p:pic>
      <p:pic>
        <p:nvPicPr>
          <p:cNvPr id="64" name="Graphic 63" descr="Contract">
            <a:extLst>
              <a:ext uri="{FF2B5EF4-FFF2-40B4-BE49-F238E27FC236}">
                <a16:creationId xmlns:a16="http://schemas.microsoft.com/office/drawing/2014/main" id="{2DF8288C-69DB-475B-859B-DD2B142094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02028" y="2598901"/>
            <a:ext cx="534654" cy="534654"/>
          </a:xfrm>
          <a:prstGeom prst="rect">
            <a:avLst/>
          </a:prstGeom>
        </p:spPr>
      </p:pic>
      <p:pic>
        <p:nvPicPr>
          <p:cNvPr id="65" name="Graphic 64" descr="Document">
            <a:extLst>
              <a:ext uri="{FF2B5EF4-FFF2-40B4-BE49-F238E27FC236}">
                <a16:creationId xmlns:a16="http://schemas.microsoft.com/office/drawing/2014/main" id="{1D5339CF-78A1-4DE1-9B8A-72EB0CDBB4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1006" y="2598901"/>
            <a:ext cx="529719" cy="529719"/>
          </a:xfrm>
          <a:prstGeom prst="rect">
            <a:avLst/>
          </a:prstGeom>
        </p:spPr>
      </p:pic>
      <p:sp>
        <p:nvSpPr>
          <p:cNvPr id="52" name="TextBox 51">
            <a:extLst>
              <a:ext uri="{FF2B5EF4-FFF2-40B4-BE49-F238E27FC236}">
                <a16:creationId xmlns:a16="http://schemas.microsoft.com/office/drawing/2014/main" id="{EA897D99-CC5F-4DF9-86A5-99198B184C45}"/>
              </a:ext>
            </a:extLst>
          </p:cNvPr>
          <p:cNvSpPr txBox="1"/>
          <p:nvPr/>
        </p:nvSpPr>
        <p:spPr>
          <a:xfrm>
            <a:off x="2853788" y="6426011"/>
            <a:ext cx="6484423" cy="145424"/>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0"/>
              </a:spcBef>
              <a:spcAft>
                <a:spcPts val="800"/>
              </a:spcAft>
              <a:buClr>
                <a:schemeClr val="accent1"/>
              </a:buClr>
              <a:buSzTx/>
              <a:tabLst/>
              <a:defRPr/>
            </a:pPr>
            <a:r>
              <a:rPr kumimoji="0" lang="en-AU" sz="1050" b="1" i="0" u="none" strike="noStrike" kern="1200" cap="none" spc="0" normalizeH="0" baseline="0" noProof="0" dirty="0">
                <a:ln>
                  <a:noFill/>
                </a:ln>
                <a:solidFill>
                  <a:srgbClr val="002664"/>
                </a:solidFill>
                <a:effectLst/>
                <a:uLnTx/>
                <a:uFillTx/>
                <a:latin typeface="Arial"/>
                <a:ea typeface="+mn-ea"/>
                <a:cs typeface="+mn-cs"/>
              </a:rPr>
              <a:t>NOTE: Documents will be uploaded by the Building Practitioner or authorised practitioner</a:t>
            </a:r>
            <a:endParaRPr kumimoji="0" lang="en-AU" sz="1050" b="0" i="0" u="none" strike="noStrike" kern="1200" cap="none" spc="0" normalizeH="0" baseline="0" noProof="0" dirty="0">
              <a:ln>
                <a:noFill/>
              </a:ln>
              <a:solidFill>
                <a:srgbClr val="4F4F4F"/>
              </a:solidFill>
              <a:effectLst/>
              <a:uLnTx/>
              <a:uFillTx/>
              <a:latin typeface="Arial"/>
              <a:ea typeface="+mn-ea"/>
              <a:cs typeface="+mn-cs"/>
            </a:endParaRPr>
          </a:p>
        </p:txBody>
      </p:sp>
    </p:spTree>
    <p:extLst>
      <p:ext uri="{BB962C8B-B14F-4D97-AF65-F5344CB8AC3E}">
        <p14:creationId xmlns:p14="http://schemas.microsoft.com/office/powerpoint/2010/main" val="208151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082F-A35A-4747-97EE-60C31049A3D2}"/>
              </a:ext>
            </a:extLst>
          </p:cNvPr>
          <p:cNvSpPr>
            <a:spLocks noGrp="1"/>
          </p:cNvSpPr>
          <p:nvPr>
            <p:ph type="title"/>
          </p:nvPr>
        </p:nvSpPr>
        <p:spPr>
          <a:xfrm>
            <a:off x="593275" y="553913"/>
            <a:ext cx="11010859" cy="498598"/>
          </a:xfrm>
        </p:spPr>
        <p:txBody>
          <a:bodyPr/>
          <a:lstStyle/>
          <a:p>
            <a:r>
              <a:rPr lang="en-AU"/>
              <a:t>NSW Planning Portal</a:t>
            </a:r>
          </a:p>
        </p:txBody>
      </p:sp>
      <p:sp>
        <p:nvSpPr>
          <p:cNvPr id="3" name="Content Placeholder 2">
            <a:extLst>
              <a:ext uri="{FF2B5EF4-FFF2-40B4-BE49-F238E27FC236}">
                <a16:creationId xmlns:a16="http://schemas.microsoft.com/office/drawing/2014/main" id="{268CA851-CF11-4A5C-A2AF-B306AAF7941F}"/>
              </a:ext>
            </a:extLst>
          </p:cNvPr>
          <p:cNvSpPr>
            <a:spLocks noGrp="1"/>
          </p:cNvSpPr>
          <p:nvPr>
            <p:ph idx="1"/>
          </p:nvPr>
        </p:nvSpPr>
        <p:spPr>
          <a:xfrm>
            <a:off x="590571" y="1754850"/>
            <a:ext cx="5505429" cy="3654977"/>
          </a:xfrm>
        </p:spPr>
        <p:txBody>
          <a:bodyPr/>
          <a:lstStyle/>
          <a:p>
            <a:r>
              <a:rPr lang="en-AU" sz="2200" b="0" dirty="0">
                <a:solidFill>
                  <a:schemeClr val="tx2"/>
                </a:solidFill>
              </a:rPr>
              <a:t>Registration allows a design practitioner (if authorised) and building practitioner to upload declared designs digitally to the NSW Planning Portal. If you are not registered, you cannot upload. </a:t>
            </a:r>
          </a:p>
          <a:p>
            <a:endParaRPr lang="en-AU" sz="2200" b="0" dirty="0">
              <a:solidFill>
                <a:schemeClr val="tx2"/>
              </a:solidFill>
            </a:endParaRPr>
          </a:p>
          <a:p>
            <a:r>
              <a:rPr lang="en-AU" sz="2200" b="0" dirty="0">
                <a:solidFill>
                  <a:schemeClr val="tx2"/>
                </a:solidFill>
              </a:rPr>
              <a:t>You should make sure you comply with BCA and standards in doing design or construction work because the work you do will be associated with your registration number and remain on the Planning Portal</a:t>
            </a:r>
          </a:p>
        </p:txBody>
      </p:sp>
      <p:grpSp>
        <p:nvGrpSpPr>
          <p:cNvPr id="7" name="Group 6">
            <a:extLst>
              <a:ext uri="{FF2B5EF4-FFF2-40B4-BE49-F238E27FC236}">
                <a16:creationId xmlns:a16="http://schemas.microsoft.com/office/drawing/2014/main" id="{87436C47-6D71-45CD-8601-0352E3CA9618}"/>
              </a:ext>
            </a:extLst>
          </p:cNvPr>
          <p:cNvGrpSpPr/>
          <p:nvPr/>
        </p:nvGrpSpPr>
        <p:grpSpPr>
          <a:xfrm>
            <a:off x="6422501" y="1754851"/>
            <a:ext cx="5729307" cy="3348297"/>
            <a:chOff x="6203197" y="1456282"/>
            <a:chExt cx="5729307" cy="3348297"/>
          </a:xfrm>
        </p:grpSpPr>
        <p:pic>
          <p:nvPicPr>
            <p:cNvPr id="5" name="Google Shape;215;p31">
              <a:extLst>
                <a:ext uri="{FF2B5EF4-FFF2-40B4-BE49-F238E27FC236}">
                  <a16:creationId xmlns:a16="http://schemas.microsoft.com/office/drawing/2014/main" id="{32662A0C-6CBF-421A-AA5B-CF47501FFF3B}"/>
                </a:ext>
              </a:extLst>
            </p:cNvPr>
            <p:cNvPicPr preferRelativeResize="0"/>
            <p:nvPr/>
          </p:nvPicPr>
          <p:blipFill rotWithShape="1">
            <a:blip r:embed="rId2">
              <a:alphaModFix/>
            </a:blip>
            <a:srcRect/>
            <a:stretch/>
          </p:blipFill>
          <p:spPr>
            <a:xfrm>
              <a:off x="6203197" y="1456282"/>
              <a:ext cx="5729307" cy="3348297"/>
            </a:xfrm>
            <a:prstGeom prst="rect">
              <a:avLst/>
            </a:prstGeom>
            <a:noFill/>
            <a:ln>
              <a:noFill/>
            </a:ln>
          </p:spPr>
        </p:pic>
        <p:pic>
          <p:nvPicPr>
            <p:cNvPr id="6" name="Picture 5">
              <a:extLst>
                <a:ext uri="{FF2B5EF4-FFF2-40B4-BE49-F238E27FC236}">
                  <a16:creationId xmlns:a16="http://schemas.microsoft.com/office/drawing/2014/main" id="{98628CE1-115C-4563-9EBB-5B982E35AEB8}"/>
                </a:ext>
              </a:extLst>
            </p:cNvPr>
            <p:cNvPicPr>
              <a:picLocks noChangeAspect="1"/>
            </p:cNvPicPr>
            <p:nvPr/>
          </p:nvPicPr>
          <p:blipFill rotWithShape="1">
            <a:blip r:embed="rId3"/>
            <a:srcRect r="15143"/>
            <a:stretch/>
          </p:blipFill>
          <p:spPr>
            <a:xfrm>
              <a:off x="6841668" y="1708219"/>
              <a:ext cx="4410871" cy="2773345"/>
            </a:xfrm>
            <a:prstGeom prst="rect">
              <a:avLst/>
            </a:prstGeom>
          </p:spPr>
        </p:pic>
      </p:grpSp>
    </p:spTree>
    <p:extLst>
      <p:ext uri="{BB962C8B-B14F-4D97-AF65-F5344CB8AC3E}">
        <p14:creationId xmlns:p14="http://schemas.microsoft.com/office/powerpoint/2010/main" val="713189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E169FA8-4A41-4EB0-BC8A-96BEF0AFDCF5}"/>
              </a:ext>
            </a:extLst>
          </p:cNvPr>
          <p:cNvSpPr/>
          <p:nvPr/>
        </p:nvSpPr>
        <p:spPr>
          <a:xfrm>
            <a:off x="0" y="5650378"/>
            <a:ext cx="1637881" cy="111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Rounded Corners 39">
            <a:extLst>
              <a:ext uri="{FF2B5EF4-FFF2-40B4-BE49-F238E27FC236}">
                <a16:creationId xmlns:a16="http://schemas.microsoft.com/office/drawing/2014/main" id="{3A4ECA47-1276-4279-9366-FC4C007C55BC}"/>
              </a:ext>
            </a:extLst>
          </p:cNvPr>
          <p:cNvSpPr/>
          <p:nvPr/>
        </p:nvSpPr>
        <p:spPr>
          <a:xfrm>
            <a:off x="732808" y="3009122"/>
            <a:ext cx="4488567" cy="1814724"/>
          </a:xfrm>
          <a:prstGeom prst="roundRect">
            <a:avLst>
              <a:gd name="adj" fmla="val 8078"/>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400" dirty="0">
                <a:solidFill>
                  <a:schemeClr val="accent6"/>
                </a:solidFill>
              </a:rPr>
              <a:t>Variations on regulated designs must be lodged on the NSW Planning Portal </a:t>
            </a:r>
            <a:r>
              <a:rPr lang="en-AU" sz="1400" b="1" dirty="0">
                <a:solidFill>
                  <a:schemeClr val="accent1"/>
                </a:solidFill>
              </a:rPr>
              <a:t>within one day of the varied works commencing</a:t>
            </a:r>
            <a:r>
              <a:rPr lang="en-AU" sz="1400" b="1" dirty="0">
                <a:solidFill>
                  <a:schemeClr val="accent6"/>
                </a:solidFill>
              </a:rPr>
              <a:t>,</a:t>
            </a:r>
            <a:r>
              <a:rPr lang="en-AU" sz="1400" dirty="0">
                <a:solidFill>
                  <a:schemeClr val="accent6"/>
                </a:solidFill>
              </a:rPr>
              <a:t> alongside the design compliance declaration form. </a:t>
            </a:r>
          </a:p>
          <a:p>
            <a:r>
              <a:rPr lang="en-AU" sz="1400" dirty="0">
                <a:solidFill>
                  <a:schemeClr val="accent6"/>
                </a:solidFill>
              </a:rPr>
              <a:t>Work may need to stop so that the varied design can be prepared and declared within this this timeframe.</a:t>
            </a:r>
          </a:p>
        </p:txBody>
      </p:sp>
      <p:sp>
        <p:nvSpPr>
          <p:cNvPr id="26" name="Title 1">
            <a:extLst>
              <a:ext uri="{FF2B5EF4-FFF2-40B4-BE49-F238E27FC236}">
                <a16:creationId xmlns:a16="http://schemas.microsoft.com/office/drawing/2014/main" id="{47165762-DADA-4A02-ADF7-57C218BCDB2F}"/>
              </a:ext>
            </a:extLst>
          </p:cNvPr>
          <p:cNvSpPr txBox="1">
            <a:spLocks/>
          </p:cNvSpPr>
          <p:nvPr/>
        </p:nvSpPr>
        <p:spPr>
          <a:xfrm>
            <a:off x="590570" y="523634"/>
            <a:ext cx="11010859"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AU" dirty="0"/>
              <a:t>Variations</a:t>
            </a:r>
            <a:br>
              <a:rPr lang="en-AU" dirty="0"/>
            </a:br>
            <a:endParaRPr lang="en-AU" dirty="0"/>
          </a:p>
        </p:txBody>
      </p:sp>
      <p:sp>
        <p:nvSpPr>
          <p:cNvPr id="27" name="Content Placeholder 4">
            <a:extLst>
              <a:ext uri="{FF2B5EF4-FFF2-40B4-BE49-F238E27FC236}">
                <a16:creationId xmlns:a16="http://schemas.microsoft.com/office/drawing/2014/main" id="{D4BBAACF-C05B-4A50-B5BD-0FA12465993B}"/>
              </a:ext>
            </a:extLst>
          </p:cNvPr>
          <p:cNvSpPr>
            <a:spLocks noGrp="1"/>
          </p:cNvSpPr>
          <p:nvPr>
            <p:ph idx="1"/>
          </p:nvPr>
        </p:nvSpPr>
        <p:spPr>
          <a:xfrm>
            <a:off x="1286921" y="1670554"/>
            <a:ext cx="4255735" cy="1092317"/>
          </a:xfrm>
        </p:spPr>
        <p:txBody>
          <a:bodyPr/>
          <a:lstStyle/>
          <a:p>
            <a:r>
              <a:rPr lang="en-AU" sz="1800" b="0" dirty="0">
                <a:solidFill>
                  <a:schemeClr val="accent6"/>
                </a:solidFill>
              </a:rPr>
              <a:t>All </a:t>
            </a:r>
            <a:r>
              <a:rPr lang="en-AU" sz="1800" dirty="0"/>
              <a:t>variations related to a building element or performance solution </a:t>
            </a:r>
            <a:r>
              <a:rPr lang="en-AU" sz="1800" b="0" dirty="0">
                <a:solidFill>
                  <a:schemeClr val="accent6"/>
                </a:solidFill>
              </a:rPr>
              <a:t>will require an registered Design Practitioner to </a:t>
            </a:r>
            <a:r>
              <a:rPr lang="en-AU" sz="1800" dirty="0"/>
              <a:t>prepare and declare a new design</a:t>
            </a:r>
            <a:r>
              <a:rPr lang="en-AU" sz="1800" b="0" dirty="0"/>
              <a:t>.</a:t>
            </a:r>
          </a:p>
        </p:txBody>
      </p:sp>
      <p:grpSp>
        <p:nvGrpSpPr>
          <p:cNvPr id="29" name="Group 28">
            <a:extLst>
              <a:ext uri="{FF2B5EF4-FFF2-40B4-BE49-F238E27FC236}">
                <a16:creationId xmlns:a16="http://schemas.microsoft.com/office/drawing/2014/main" id="{528762E9-5DC4-4498-8FD7-06F83BDA81A9}"/>
              </a:ext>
            </a:extLst>
          </p:cNvPr>
          <p:cNvGrpSpPr/>
          <p:nvPr/>
        </p:nvGrpSpPr>
        <p:grpSpPr>
          <a:xfrm>
            <a:off x="302091" y="1767081"/>
            <a:ext cx="923226" cy="899262"/>
            <a:chOff x="2797436" y="1573332"/>
            <a:chExt cx="1332732" cy="1333406"/>
          </a:xfrm>
        </p:grpSpPr>
        <p:sp>
          <p:nvSpPr>
            <p:cNvPr id="30" name="Google Shape;242;p20">
              <a:extLst>
                <a:ext uri="{FF2B5EF4-FFF2-40B4-BE49-F238E27FC236}">
                  <a16:creationId xmlns:a16="http://schemas.microsoft.com/office/drawing/2014/main" id="{BBDF11BE-020A-4E5D-97CC-1AA9B54C344C}"/>
                </a:ext>
              </a:extLst>
            </p:cNvPr>
            <p:cNvSpPr/>
            <p:nvPr/>
          </p:nvSpPr>
          <p:spPr>
            <a:xfrm>
              <a:off x="2797436" y="1573332"/>
              <a:ext cx="1332732" cy="1333406"/>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chemeClr val="accent1"/>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600"/>
                <a:buFont typeface="Arial"/>
                <a:buNone/>
                <a:tabLst/>
                <a:defRPr/>
              </a:pPr>
              <a:endParaRPr kumimoji="0" sz="3600" b="0" i="0" u="none" strike="noStrike" kern="1200" cap="none" spc="0" normalizeH="0" baseline="0" noProof="0">
                <a:ln>
                  <a:noFill/>
                </a:ln>
                <a:solidFill>
                  <a:srgbClr val="FFFFFF"/>
                </a:solidFill>
                <a:effectLst/>
                <a:uLnTx/>
                <a:uFillTx/>
                <a:latin typeface="Roboto"/>
                <a:ea typeface="Roboto"/>
                <a:cs typeface="Roboto"/>
                <a:sym typeface="Roboto"/>
              </a:endParaRPr>
            </a:p>
          </p:txBody>
        </p:sp>
        <p:pic>
          <p:nvPicPr>
            <p:cNvPr id="31" name="Graphic 30" descr="Water">
              <a:extLst>
                <a:ext uri="{FF2B5EF4-FFF2-40B4-BE49-F238E27FC236}">
                  <a16:creationId xmlns:a16="http://schemas.microsoft.com/office/drawing/2014/main" id="{F6ED462C-E1BE-48B8-9568-F80B05056A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37902" y="1867142"/>
              <a:ext cx="782386" cy="782386"/>
            </a:xfrm>
            <a:prstGeom prst="rect">
              <a:avLst/>
            </a:prstGeom>
          </p:spPr>
        </p:pic>
        <p:pic>
          <p:nvPicPr>
            <p:cNvPr id="32" name="Graphic 31" descr="Shower">
              <a:extLst>
                <a:ext uri="{FF2B5EF4-FFF2-40B4-BE49-F238E27FC236}">
                  <a16:creationId xmlns:a16="http://schemas.microsoft.com/office/drawing/2014/main" id="{9C1C0795-CBDF-4B76-A1A3-75FF831398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8632" y="1838537"/>
              <a:ext cx="661139" cy="661140"/>
            </a:xfrm>
            <a:prstGeom prst="rect">
              <a:avLst/>
            </a:prstGeom>
          </p:spPr>
        </p:pic>
      </p:grpSp>
      <p:sp>
        <p:nvSpPr>
          <p:cNvPr id="34" name="Rectangle 33">
            <a:extLst>
              <a:ext uri="{FF2B5EF4-FFF2-40B4-BE49-F238E27FC236}">
                <a16:creationId xmlns:a16="http://schemas.microsoft.com/office/drawing/2014/main" id="{C492F707-0AB9-4517-BC64-A8769FB83CFE}"/>
              </a:ext>
            </a:extLst>
          </p:cNvPr>
          <p:cNvSpPr/>
          <p:nvPr/>
        </p:nvSpPr>
        <p:spPr>
          <a:xfrm>
            <a:off x="7019226" y="1254796"/>
            <a:ext cx="4733066" cy="2031325"/>
          </a:xfrm>
          <a:prstGeom prst="rect">
            <a:avLst/>
          </a:prstGeom>
        </p:spPr>
        <p:txBody>
          <a:bodyPr wrap="square">
            <a:spAutoFit/>
          </a:bodyPr>
          <a:lstStyle/>
          <a:p>
            <a:endParaRPr lang="en-AU" b="1" dirty="0">
              <a:solidFill>
                <a:schemeClr val="accent3"/>
              </a:solidFill>
            </a:endParaRPr>
          </a:p>
          <a:p>
            <a:r>
              <a:rPr lang="en-AU" b="1" dirty="0">
                <a:solidFill>
                  <a:schemeClr val="accent3"/>
                </a:solidFill>
              </a:rPr>
              <a:t>Variations</a:t>
            </a:r>
            <a:r>
              <a:rPr lang="en-AU" dirty="0">
                <a:solidFill>
                  <a:schemeClr val="accent6"/>
                </a:solidFill>
              </a:rPr>
              <a:t> to an aspect of a regulated design </a:t>
            </a:r>
            <a:r>
              <a:rPr lang="en-AU" b="1" dirty="0">
                <a:solidFill>
                  <a:schemeClr val="accent3"/>
                </a:solidFill>
              </a:rPr>
              <a:t>unrelated to a building element or performance solution</a:t>
            </a:r>
            <a:r>
              <a:rPr lang="en-AU" dirty="0">
                <a:solidFill>
                  <a:schemeClr val="accent6"/>
                </a:solidFill>
              </a:rPr>
              <a:t> do not need to be signed off by a Design Practitioner but must be </a:t>
            </a:r>
            <a:r>
              <a:rPr lang="en-AU" b="1" dirty="0">
                <a:solidFill>
                  <a:schemeClr val="accent3"/>
                </a:solidFill>
              </a:rPr>
              <a:t>recorded</a:t>
            </a:r>
            <a:r>
              <a:rPr lang="en-AU" dirty="0">
                <a:solidFill>
                  <a:schemeClr val="accent6"/>
                </a:solidFill>
              </a:rPr>
              <a:t> by the Building Practitioner in a </a:t>
            </a:r>
            <a:r>
              <a:rPr lang="en-AU" b="1" dirty="0">
                <a:solidFill>
                  <a:schemeClr val="accent3"/>
                </a:solidFill>
              </a:rPr>
              <a:t>variation statement</a:t>
            </a:r>
            <a:r>
              <a:rPr lang="en-AU" dirty="0">
                <a:solidFill>
                  <a:schemeClr val="accent6"/>
                </a:solidFill>
              </a:rPr>
              <a:t>.</a:t>
            </a:r>
          </a:p>
        </p:txBody>
      </p:sp>
      <p:grpSp>
        <p:nvGrpSpPr>
          <p:cNvPr id="37" name="Group 36">
            <a:extLst>
              <a:ext uri="{FF2B5EF4-FFF2-40B4-BE49-F238E27FC236}">
                <a16:creationId xmlns:a16="http://schemas.microsoft.com/office/drawing/2014/main" id="{2A98CB4C-9295-4AB8-A5BC-C81EB9742B21}"/>
              </a:ext>
            </a:extLst>
          </p:cNvPr>
          <p:cNvGrpSpPr/>
          <p:nvPr/>
        </p:nvGrpSpPr>
        <p:grpSpPr>
          <a:xfrm>
            <a:off x="6096000" y="1659275"/>
            <a:ext cx="923226" cy="899262"/>
            <a:chOff x="458133" y="2137864"/>
            <a:chExt cx="923226" cy="899262"/>
          </a:xfrm>
        </p:grpSpPr>
        <p:sp>
          <p:nvSpPr>
            <p:cNvPr id="25" name="Google Shape;242;p20">
              <a:extLst>
                <a:ext uri="{FF2B5EF4-FFF2-40B4-BE49-F238E27FC236}">
                  <a16:creationId xmlns:a16="http://schemas.microsoft.com/office/drawing/2014/main" id="{31E5C487-8605-4643-B869-CB4C014DD107}"/>
                </a:ext>
              </a:extLst>
            </p:cNvPr>
            <p:cNvSpPr/>
            <p:nvPr/>
          </p:nvSpPr>
          <p:spPr>
            <a:xfrm>
              <a:off x="458133" y="2137864"/>
              <a:ext cx="923226" cy="899262"/>
            </a:xfrm>
            <a:custGeom>
              <a:avLst/>
              <a:gdLst/>
              <a:ahLst/>
              <a:cxnLst/>
              <a:rect l="l" t="t" r="r" b="b"/>
              <a:pathLst>
                <a:path w="120000" h="120000" extrusionOk="0">
                  <a:moveTo>
                    <a:pt x="0" y="59999"/>
                  </a:moveTo>
                  <a:cubicBezTo>
                    <a:pt x="0" y="26862"/>
                    <a:pt x="26862" y="0"/>
                    <a:pt x="59999" y="0"/>
                  </a:cubicBezTo>
                  <a:cubicBezTo>
                    <a:pt x="93137" y="0"/>
                    <a:pt x="119999" y="26862"/>
                    <a:pt x="119999" y="59999"/>
                  </a:cubicBezTo>
                  <a:cubicBezTo>
                    <a:pt x="119999" y="93137"/>
                    <a:pt x="93137" y="119999"/>
                    <a:pt x="59999" y="119999"/>
                  </a:cubicBezTo>
                  <a:cubicBezTo>
                    <a:pt x="26862" y="119999"/>
                    <a:pt x="0" y="93137"/>
                    <a:pt x="0" y="59999"/>
                  </a:cubicBezTo>
                  <a:close/>
                </a:path>
              </a:pathLst>
            </a:custGeom>
            <a:solidFill>
              <a:schemeClr val="accent3"/>
            </a:solidFill>
            <a:ln>
              <a:noFill/>
            </a:ln>
          </p:spPr>
          <p:txBody>
            <a:bodyPr spcFirstLastPara="1" wrap="square" lIns="150925" tIns="150925" rIns="150925" bIns="150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600"/>
                <a:buFont typeface="Arial"/>
                <a:buNone/>
                <a:tabLst/>
                <a:defRPr/>
              </a:pPr>
              <a:endParaRPr kumimoji="0" sz="36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pic>
          <p:nvPicPr>
            <p:cNvPr id="35" name="Graphic 34" descr="Paint">
              <a:extLst>
                <a:ext uri="{FF2B5EF4-FFF2-40B4-BE49-F238E27FC236}">
                  <a16:creationId xmlns:a16="http://schemas.microsoft.com/office/drawing/2014/main" id="{50DCE4F7-9C69-4B64-9551-6AFBDDC6B1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260" y="2325261"/>
              <a:ext cx="643359" cy="643359"/>
            </a:xfrm>
            <a:prstGeom prst="rect">
              <a:avLst/>
            </a:prstGeom>
          </p:spPr>
        </p:pic>
        <p:pic>
          <p:nvPicPr>
            <p:cNvPr id="36" name="Graphic 35" descr="Large paint brush">
              <a:extLst>
                <a:ext uri="{FF2B5EF4-FFF2-40B4-BE49-F238E27FC236}">
                  <a16:creationId xmlns:a16="http://schemas.microsoft.com/office/drawing/2014/main" id="{58A1018E-6923-4CC4-A936-75E5FA2B47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7315" y="2366227"/>
              <a:ext cx="362440" cy="455355"/>
            </a:xfrm>
            <a:prstGeom prst="rect">
              <a:avLst/>
            </a:prstGeom>
          </p:spPr>
        </p:pic>
      </p:grpSp>
      <p:sp>
        <p:nvSpPr>
          <p:cNvPr id="41" name="Rectangle: Rounded Corners 40">
            <a:extLst>
              <a:ext uri="{FF2B5EF4-FFF2-40B4-BE49-F238E27FC236}">
                <a16:creationId xmlns:a16="http://schemas.microsoft.com/office/drawing/2014/main" id="{57E4369C-0DD9-4549-937A-741C012EFF9D}"/>
              </a:ext>
            </a:extLst>
          </p:cNvPr>
          <p:cNvSpPr/>
          <p:nvPr/>
        </p:nvSpPr>
        <p:spPr>
          <a:xfrm>
            <a:off x="6988828" y="3422301"/>
            <a:ext cx="4793861" cy="1754326"/>
          </a:xfrm>
          <a:prstGeom prst="roundRect">
            <a:avLst>
              <a:gd name="adj" fmla="val 8078"/>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400" dirty="0">
                <a:solidFill>
                  <a:schemeClr val="accent6"/>
                </a:solidFill>
              </a:rPr>
              <a:t>The </a:t>
            </a:r>
            <a:r>
              <a:rPr lang="en-AU" sz="1400" b="1" dirty="0">
                <a:solidFill>
                  <a:schemeClr val="accent6"/>
                </a:solidFill>
              </a:rPr>
              <a:t>variation statement </a:t>
            </a:r>
            <a:r>
              <a:rPr lang="en-AU" sz="1400" dirty="0">
                <a:solidFill>
                  <a:schemeClr val="accent6"/>
                </a:solidFill>
              </a:rPr>
              <a:t>will need to be </a:t>
            </a:r>
            <a:r>
              <a:rPr lang="en-AU" sz="1400" b="1" dirty="0">
                <a:solidFill>
                  <a:schemeClr val="accent6"/>
                </a:solidFill>
              </a:rPr>
              <a:t>lodged prior to the application for an Occupation</a:t>
            </a:r>
            <a:r>
              <a:rPr lang="en-AU" sz="1400" dirty="0">
                <a:solidFill>
                  <a:schemeClr val="accent6"/>
                </a:solidFill>
              </a:rPr>
              <a:t> </a:t>
            </a:r>
            <a:r>
              <a:rPr lang="en-AU" sz="1400" b="1" dirty="0">
                <a:solidFill>
                  <a:schemeClr val="accent6"/>
                </a:solidFill>
              </a:rPr>
              <a:t>Certificate</a:t>
            </a:r>
            <a:r>
              <a:rPr lang="en-AU" sz="1400" dirty="0">
                <a:solidFill>
                  <a:schemeClr val="accent6"/>
                </a:solidFill>
              </a:rPr>
              <a:t> and must not include any variations that are building elements or performance solutions (as these require the preparation and declaration of a new, updated design).</a:t>
            </a:r>
          </a:p>
        </p:txBody>
      </p:sp>
      <p:grpSp>
        <p:nvGrpSpPr>
          <p:cNvPr id="6" name="Group 5">
            <a:extLst>
              <a:ext uri="{FF2B5EF4-FFF2-40B4-BE49-F238E27FC236}">
                <a16:creationId xmlns:a16="http://schemas.microsoft.com/office/drawing/2014/main" id="{0DC635D7-4C80-43FB-8E2E-1380B9C6315F}"/>
              </a:ext>
            </a:extLst>
          </p:cNvPr>
          <p:cNvGrpSpPr/>
          <p:nvPr/>
        </p:nvGrpSpPr>
        <p:grpSpPr>
          <a:xfrm>
            <a:off x="1602951" y="5632010"/>
            <a:ext cx="9064351" cy="979671"/>
            <a:chOff x="691557" y="5724410"/>
            <a:chExt cx="9064351" cy="979671"/>
          </a:xfrm>
        </p:grpSpPr>
        <p:pic>
          <p:nvPicPr>
            <p:cNvPr id="3" name="Graphic 2" descr="Warning">
              <a:extLst>
                <a:ext uri="{FF2B5EF4-FFF2-40B4-BE49-F238E27FC236}">
                  <a16:creationId xmlns:a16="http://schemas.microsoft.com/office/drawing/2014/main" id="{450704DE-E228-41D0-BC42-342CF68F89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1557" y="5724410"/>
              <a:ext cx="540493" cy="540493"/>
            </a:xfrm>
            <a:prstGeom prst="rect">
              <a:avLst/>
            </a:prstGeom>
          </p:spPr>
        </p:pic>
        <p:sp>
          <p:nvSpPr>
            <p:cNvPr id="4" name="TextBox 3">
              <a:extLst>
                <a:ext uri="{FF2B5EF4-FFF2-40B4-BE49-F238E27FC236}">
                  <a16:creationId xmlns:a16="http://schemas.microsoft.com/office/drawing/2014/main" id="{BA7A82F4-6CC6-4179-9C58-0209D6796644}"/>
                </a:ext>
              </a:extLst>
            </p:cNvPr>
            <p:cNvSpPr txBox="1"/>
            <p:nvPr/>
          </p:nvSpPr>
          <p:spPr>
            <a:xfrm>
              <a:off x="1329404" y="6163933"/>
              <a:ext cx="8426504" cy="540148"/>
            </a:xfrm>
            <a:prstGeom prst="rect">
              <a:avLst/>
            </a:prstGeom>
            <a:noFill/>
          </p:spPr>
          <p:txBody>
            <a:bodyPr wrap="square" lIns="0" tIns="0" rIns="0" bIns="0" rtlCol="0">
              <a:spAutoFit/>
            </a:bodyPr>
            <a:lstStyle/>
            <a:p>
              <a:pPr>
                <a:lnSpc>
                  <a:spcPct val="90000"/>
                </a:lnSpc>
                <a:spcAft>
                  <a:spcPts val="800"/>
                </a:spcAft>
              </a:pPr>
              <a:r>
                <a:rPr lang="en-AU" sz="1300" dirty="0">
                  <a:solidFill>
                    <a:schemeClr val="accent6"/>
                  </a:solidFill>
                </a:rPr>
                <a:t>Variations must be lodged </a:t>
              </a:r>
              <a:r>
                <a:rPr lang="en-AU" sz="1300" b="1" dirty="0">
                  <a:solidFill>
                    <a:schemeClr val="accent6"/>
                  </a:solidFill>
                </a:rPr>
                <a:t>within one day of the varied works commencing</a:t>
              </a:r>
              <a:r>
                <a:rPr lang="en-AU" sz="1300" dirty="0">
                  <a:solidFill>
                    <a:schemeClr val="accent6"/>
                  </a:solidFill>
                </a:rPr>
                <a:t> if related to a key building element or performance solution</a:t>
              </a:r>
              <a:r>
                <a:rPr lang="en-AU" sz="1300" b="1" dirty="0">
                  <a:solidFill>
                    <a:schemeClr val="accent6"/>
                  </a:solidFill>
                </a:rPr>
                <a:t>. </a:t>
              </a:r>
              <a:r>
                <a:rPr lang="en-AU" sz="1300" dirty="0">
                  <a:solidFill>
                    <a:schemeClr val="accent6"/>
                  </a:solidFill>
                </a:rPr>
                <a:t>If the design cannot be updated, declared and uploaded in this time period building works may need to be paused. </a:t>
              </a:r>
            </a:p>
          </p:txBody>
        </p:sp>
        <p:sp>
          <p:nvSpPr>
            <p:cNvPr id="5" name="Rectangle 4">
              <a:extLst>
                <a:ext uri="{FF2B5EF4-FFF2-40B4-BE49-F238E27FC236}">
                  <a16:creationId xmlns:a16="http://schemas.microsoft.com/office/drawing/2014/main" id="{35B7087A-FF15-4DB3-AF0A-3E86491054BE}"/>
                </a:ext>
              </a:extLst>
            </p:cNvPr>
            <p:cNvSpPr/>
            <p:nvPr/>
          </p:nvSpPr>
          <p:spPr>
            <a:xfrm>
              <a:off x="1149200" y="5825379"/>
              <a:ext cx="1334020" cy="338554"/>
            </a:xfrm>
            <a:prstGeom prst="rect">
              <a:avLst/>
            </a:prstGeom>
          </p:spPr>
          <p:txBody>
            <a:bodyPr wrap="none">
              <a:spAutoFit/>
            </a:bodyPr>
            <a:lstStyle/>
            <a:p>
              <a:r>
                <a:rPr lang="en-AU" sz="1600" b="1" dirty="0">
                  <a:solidFill>
                    <a:schemeClr val="accent1"/>
                  </a:solidFill>
                </a:rPr>
                <a:t>Key change</a:t>
              </a:r>
            </a:p>
          </p:txBody>
        </p:sp>
      </p:grpSp>
      <p:sp>
        <p:nvSpPr>
          <p:cNvPr id="20" name="Rectangle: Rounded Corners 19">
            <a:extLst>
              <a:ext uri="{FF2B5EF4-FFF2-40B4-BE49-F238E27FC236}">
                <a16:creationId xmlns:a16="http://schemas.microsoft.com/office/drawing/2014/main" id="{9D9E62A0-92A7-4009-89D8-0FC305F201D1}"/>
              </a:ext>
            </a:extLst>
          </p:cNvPr>
          <p:cNvSpPr/>
          <p:nvPr/>
        </p:nvSpPr>
        <p:spPr>
          <a:xfrm>
            <a:off x="181870" y="976169"/>
            <a:ext cx="11828258" cy="3486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Arial"/>
                <a:ea typeface="+mn-ea"/>
                <a:cs typeface="+mn-cs"/>
              </a:rPr>
              <a:t>   Key consideration: is the variation related to a key building element or a performance solution?</a:t>
            </a:r>
          </a:p>
        </p:txBody>
      </p:sp>
    </p:spTree>
    <p:extLst>
      <p:ext uri="{BB962C8B-B14F-4D97-AF65-F5344CB8AC3E}">
        <p14:creationId xmlns:p14="http://schemas.microsoft.com/office/powerpoint/2010/main" val="2318722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DD37D-326D-46B3-9CF6-A4B169AA686D}"/>
              </a:ext>
            </a:extLst>
          </p:cNvPr>
          <p:cNvSpPr>
            <a:spLocks noGrp="1"/>
          </p:cNvSpPr>
          <p:nvPr>
            <p:ph type="title"/>
          </p:nvPr>
        </p:nvSpPr>
        <p:spPr>
          <a:xfrm>
            <a:off x="593275" y="553913"/>
            <a:ext cx="11010859" cy="498598"/>
          </a:xfrm>
        </p:spPr>
        <p:txBody>
          <a:bodyPr/>
          <a:lstStyle/>
          <a:p>
            <a:r>
              <a:rPr lang="en-AU" dirty="0"/>
              <a:t>Complete designs before building work started</a:t>
            </a:r>
          </a:p>
        </p:txBody>
      </p:sp>
      <p:sp>
        <p:nvSpPr>
          <p:cNvPr id="3" name="Content Placeholder 2">
            <a:extLst>
              <a:ext uri="{FF2B5EF4-FFF2-40B4-BE49-F238E27FC236}">
                <a16:creationId xmlns:a16="http://schemas.microsoft.com/office/drawing/2014/main" id="{49A152D0-1B24-4A9A-BBBF-A7E69F100C5B}"/>
              </a:ext>
            </a:extLst>
          </p:cNvPr>
          <p:cNvSpPr>
            <a:spLocks noGrp="1"/>
          </p:cNvSpPr>
          <p:nvPr>
            <p:ph idx="1"/>
          </p:nvPr>
        </p:nvSpPr>
        <p:spPr/>
        <p:txBody>
          <a:bodyPr/>
          <a:lstStyle/>
          <a:p>
            <a:pPr marL="0" indent="0">
              <a:buNone/>
            </a:pPr>
            <a:r>
              <a:rPr lang="en-AU" dirty="0"/>
              <a:t>The role of the building designer will change under the D&amp;BP</a:t>
            </a:r>
            <a:r>
              <a:rPr lang="en-AU" dirty="0">
                <a:solidFill>
                  <a:schemeClr val="tx2"/>
                </a:solidFill>
              </a:rPr>
              <a:t> </a:t>
            </a:r>
          </a:p>
          <a:p>
            <a:pPr marL="0" indent="0">
              <a:buNone/>
            </a:pPr>
            <a:r>
              <a:rPr lang="en-AU" b="0" dirty="0">
                <a:solidFill>
                  <a:schemeClr val="tx2"/>
                </a:solidFill>
              </a:rPr>
              <a:t>The designs must be in a form suitable for a building practitioner to build to, before work starts. After the </a:t>
            </a:r>
            <a:r>
              <a:rPr lang="en-AU" dirty="0">
                <a:solidFill>
                  <a:schemeClr val="tx2"/>
                </a:solidFill>
              </a:rPr>
              <a:t>transition period </a:t>
            </a:r>
            <a:r>
              <a:rPr lang="en-AU" b="0" dirty="0">
                <a:solidFill>
                  <a:schemeClr val="tx2"/>
                </a:solidFill>
              </a:rPr>
              <a:t>for existing projects, no building work can commence until the designs for the whole building have been declared</a:t>
            </a:r>
          </a:p>
          <a:p>
            <a:pPr marL="0" indent="0">
              <a:buNone/>
            </a:pPr>
            <a:r>
              <a:rPr lang="en-AU" b="0" dirty="0">
                <a:solidFill>
                  <a:schemeClr val="tx2"/>
                </a:solidFill>
              </a:rPr>
              <a:t>A designer must declare variations and at any time, declared designs must reflect the building work. </a:t>
            </a:r>
            <a:endParaRPr lang="en-AU" b="0" dirty="0">
              <a:solidFill>
                <a:schemeClr val="tx2"/>
              </a:solidFill>
              <a:highlight>
                <a:srgbClr val="FFFF00"/>
              </a:highlight>
            </a:endParaRPr>
          </a:p>
          <a:p>
            <a:endParaRPr lang="en-AU" b="0" dirty="0">
              <a:solidFill>
                <a:schemeClr val="tx2"/>
              </a:solidFill>
            </a:endParaRPr>
          </a:p>
          <a:p>
            <a:pPr marL="0" indent="0">
              <a:buNone/>
            </a:pPr>
            <a:r>
              <a:rPr lang="en-AU" b="0" dirty="0">
                <a:solidFill>
                  <a:schemeClr val="tx2"/>
                </a:solidFill>
              </a:rPr>
              <a:t>This is increased work for the designer practitioners compared to current practice, and provision for variations and site visits (and related costs) must be covered in the contract.</a:t>
            </a:r>
          </a:p>
        </p:txBody>
      </p:sp>
    </p:spTree>
    <p:extLst>
      <p:ext uri="{BB962C8B-B14F-4D97-AF65-F5344CB8AC3E}">
        <p14:creationId xmlns:p14="http://schemas.microsoft.com/office/powerpoint/2010/main" val="3326722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6DCA2-54E3-4E45-9AF2-5305B14E425C}"/>
              </a:ext>
            </a:extLst>
          </p:cNvPr>
          <p:cNvPicPr>
            <a:picLocks noChangeAspect="1"/>
          </p:cNvPicPr>
          <p:nvPr/>
        </p:nvPicPr>
        <p:blipFill>
          <a:blip r:embed="rId2"/>
          <a:stretch>
            <a:fillRect/>
          </a:stretch>
        </p:blipFill>
        <p:spPr>
          <a:xfrm>
            <a:off x="3974592" y="977088"/>
            <a:ext cx="4979377" cy="5726284"/>
          </a:xfrm>
          <a:prstGeom prst="rect">
            <a:avLst/>
          </a:prstGeom>
          <a:ln>
            <a:solidFill>
              <a:schemeClr val="accent1"/>
            </a:solidFill>
          </a:ln>
        </p:spPr>
      </p:pic>
      <p:sp>
        <p:nvSpPr>
          <p:cNvPr id="2" name="Title 1">
            <a:extLst>
              <a:ext uri="{FF2B5EF4-FFF2-40B4-BE49-F238E27FC236}">
                <a16:creationId xmlns:a16="http://schemas.microsoft.com/office/drawing/2014/main" id="{7A33901B-314C-4186-AD52-9C0F4821D93B}"/>
              </a:ext>
            </a:extLst>
          </p:cNvPr>
          <p:cNvSpPr>
            <a:spLocks noGrp="1"/>
          </p:cNvSpPr>
          <p:nvPr>
            <p:ph type="title"/>
          </p:nvPr>
        </p:nvSpPr>
        <p:spPr>
          <a:xfrm>
            <a:off x="121921" y="261305"/>
            <a:ext cx="11972543" cy="498598"/>
          </a:xfrm>
        </p:spPr>
        <p:txBody>
          <a:bodyPr/>
          <a:lstStyle/>
          <a:p>
            <a:r>
              <a:rPr lang="en-AU"/>
              <a:t>How it works for a mixed use, staged development?</a:t>
            </a:r>
          </a:p>
        </p:txBody>
      </p:sp>
    </p:spTree>
    <p:extLst>
      <p:ext uri="{BB962C8B-B14F-4D97-AF65-F5344CB8AC3E}">
        <p14:creationId xmlns:p14="http://schemas.microsoft.com/office/powerpoint/2010/main" val="4105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C7F94D-5319-4C54-B81C-A2CB808E4AB7}"/>
              </a:ext>
            </a:extLst>
          </p:cNvPr>
          <p:cNvSpPr/>
          <p:nvPr/>
        </p:nvSpPr>
        <p:spPr>
          <a:xfrm>
            <a:off x="390525" y="5685088"/>
            <a:ext cx="1333500" cy="11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F414D77D-FA5C-45FC-BD74-14A6E120DF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45CA75-65CF-428D-AAFD-249FBBE0F4CE}" type="slidenum">
              <a:rPr kumimoji="0" lang="en-GB"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0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8E76BB99-E825-4C86-8719-B8F2D486F7C4}"/>
              </a:ext>
            </a:extLst>
          </p:cNvPr>
          <p:cNvSpPr/>
          <p:nvPr/>
        </p:nvSpPr>
        <p:spPr>
          <a:xfrm>
            <a:off x="434799" y="211096"/>
            <a:ext cx="1115463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Declared designs will be audits – requirements in Ministerial Orders </a:t>
            </a:r>
            <a:r>
              <a:rPr kumimoji="0" lang="en-AU" sz="28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published soon</a:t>
            </a:r>
          </a:p>
        </p:txBody>
      </p:sp>
      <p:pic>
        <p:nvPicPr>
          <p:cNvPr id="7" name="Picture 6">
            <a:extLst>
              <a:ext uri="{FF2B5EF4-FFF2-40B4-BE49-F238E27FC236}">
                <a16:creationId xmlns:a16="http://schemas.microsoft.com/office/drawing/2014/main" id="{325AB62C-67FE-4E24-9CB9-ED891F4ECE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0465" y="1262245"/>
            <a:ext cx="9449376" cy="5390366"/>
          </a:xfrm>
          <a:prstGeom prst="rect">
            <a:avLst/>
          </a:prstGeom>
        </p:spPr>
      </p:pic>
      <p:pic>
        <p:nvPicPr>
          <p:cNvPr id="8" name="Picture 7">
            <a:extLst>
              <a:ext uri="{FF2B5EF4-FFF2-40B4-BE49-F238E27FC236}">
                <a16:creationId xmlns:a16="http://schemas.microsoft.com/office/drawing/2014/main" id="{515BC40E-9347-4058-9E1C-7C633029C065}"/>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44256" y="5749409"/>
            <a:ext cx="2142040" cy="749314"/>
          </a:xfrm>
          <a:prstGeom prst="rect">
            <a:avLst/>
          </a:prstGeom>
          <a:ln>
            <a:solidFill>
              <a:schemeClr val="tx1"/>
            </a:solidFill>
          </a:ln>
        </p:spPr>
      </p:pic>
      <p:pic>
        <p:nvPicPr>
          <p:cNvPr id="11" name="Picture 10">
            <a:extLst>
              <a:ext uri="{FF2B5EF4-FFF2-40B4-BE49-F238E27FC236}">
                <a16:creationId xmlns:a16="http://schemas.microsoft.com/office/drawing/2014/main" id="{97DBDA75-3A49-4B34-9ADC-5992DE067CEB}"/>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5400000">
            <a:off x="8747110" y="4959539"/>
            <a:ext cx="2329057" cy="749314"/>
          </a:xfrm>
          <a:prstGeom prst="rect">
            <a:avLst/>
          </a:prstGeom>
          <a:ln>
            <a:solidFill>
              <a:schemeClr val="tx1"/>
            </a:solidFill>
          </a:ln>
        </p:spPr>
      </p:pic>
    </p:spTree>
    <p:extLst>
      <p:ext uri="{BB962C8B-B14F-4D97-AF65-F5344CB8AC3E}">
        <p14:creationId xmlns:p14="http://schemas.microsoft.com/office/powerpoint/2010/main" val="307997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8DF40B-123E-4181-96E2-780A22DB490A}"/>
              </a:ext>
            </a:extLst>
          </p:cNvPr>
          <p:cNvSpPr>
            <a:spLocks noGrp="1"/>
          </p:cNvSpPr>
          <p:nvPr>
            <p:ph type="sldNum" sz="quarter" idx="11"/>
          </p:nvPr>
        </p:nvSpPr>
        <p:spPr/>
        <p:txBody>
          <a:bodyPr/>
          <a:lstStyle/>
          <a:p>
            <a:fld id="{CE083B5F-2575-4087-85D7-5D931753F02B}" type="slidenum">
              <a:rPr lang="en-AU" smtClean="0"/>
              <a:t>29</a:t>
            </a:fld>
            <a:endParaRPr lang="en-AU"/>
          </a:p>
        </p:txBody>
      </p:sp>
      <p:sp>
        <p:nvSpPr>
          <p:cNvPr id="6" name="Text Placeholder 5">
            <a:extLst>
              <a:ext uri="{FF2B5EF4-FFF2-40B4-BE49-F238E27FC236}">
                <a16:creationId xmlns:a16="http://schemas.microsoft.com/office/drawing/2014/main" id="{1249B0B5-99B5-4D7A-A63B-FEDDF3DB6684}"/>
              </a:ext>
            </a:extLst>
          </p:cNvPr>
          <p:cNvSpPr>
            <a:spLocks noGrp="1"/>
          </p:cNvSpPr>
          <p:nvPr>
            <p:ph type="body" sz="quarter" idx="12"/>
          </p:nvPr>
        </p:nvSpPr>
        <p:spPr>
          <a:xfrm>
            <a:off x="593276" y="3007151"/>
            <a:ext cx="8416612" cy="830997"/>
          </a:xfrm>
        </p:spPr>
        <p:txBody>
          <a:bodyPr/>
          <a:lstStyle/>
          <a:p>
            <a:r>
              <a:rPr lang="en-AU" sz="6000"/>
              <a:t>Is your project in or out?</a:t>
            </a:r>
          </a:p>
        </p:txBody>
      </p:sp>
    </p:spTree>
    <p:extLst>
      <p:ext uri="{BB962C8B-B14F-4D97-AF65-F5344CB8AC3E}">
        <p14:creationId xmlns:p14="http://schemas.microsoft.com/office/powerpoint/2010/main" val="409245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49D5-D113-4E30-8A1B-FD1044FD5DCE}"/>
              </a:ext>
            </a:extLst>
          </p:cNvPr>
          <p:cNvSpPr>
            <a:spLocks noGrp="1"/>
          </p:cNvSpPr>
          <p:nvPr>
            <p:ph type="title"/>
          </p:nvPr>
        </p:nvSpPr>
        <p:spPr>
          <a:xfrm>
            <a:off x="252549" y="553913"/>
            <a:ext cx="11730445" cy="775597"/>
          </a:xfrm>
        </p:spPr>
        <p:txBody>
          <a:bodyPr/>
          <a:lstStyle/>
          <a:p>
            <a:r>
              <a:rPr lang="en-AU" sz="2800" dirty="0"/>
              <a:t>The D&amp;BP Scheme commences on 1 July 2021. It introduces new obligations for professionals working on Class 2 buildings. </a:t>
            </a:r>
          </a:p>
        </p:txBody>
      </p:sp>
      <p:sp>
        <p:nvSpPr>
          <p:cNvPr id="3" name="Content Placeholder 2">
            <a:extLst>
              <a:ext uri="{FF2B5EF4-FFF2-40B4-BE49-F238E27FC236}">
                <a16:creationId xmlns:a16="http://schemas.microsoft.com/office/drawing/2014/main" id="{CB5BEDC4-BBFB-4AA1-9F2C-F054F957DC35}"/>
              </a:ext>
            </a:extLst>
          </p:cNvPr>
          <p:cNvSpPr>
            <a:spLocks noGrp="1"/>
          </p:cNvSpPr>
          <p:nvPr>
            <p:ph idx="1"/>
          </p:nvPr>
        </p:nvSpPr>
        <p:spPr>
          <a:xfrm>
            <a:off x="593767" y="2035178"/>
            <a:ext cx="11010858" cy="1812925"/>
          </a:xfrm>
        </p:spPr>
        <p:txBody>
          <a:bodyPr/>
          <a:lstStyle/>
          <a:p>
            <a:pPr fontAlgn="base"/>
            <a:r>
              <a:rPr lang="en-AU" dirty="0">
                <a:solidFill>
                  <a:schemeClr val="accent6"/>
                </a:solidFill>
              </a:rPr>
              <a:t> </a:t>
            </a:r>
          </a:p>
          <a:p>
            <a:pPr fontAlgn="base"/>
            <a:r>
              <a:rPr lang="en-AU" dirty="0">
                <a:solidFill>
                  <a:schemeClr val="accent6"/>
                </a:solidFill>
              </a:rPr>
              <a:t>The final </a:t>
            </a:r>
            <a:r>
              <a:rPr lang="en-AU" i="1" dirty="0">
                <a:solidFill>
                  <a:schemeClr val="accent6"/>
                </a:solidFill>
              </a:rPr>
              <a:t>Design and Building Practitioners Regulation </a:t>
            </a:r>
            <a:r>
              <a:rPr lang="en-AU" dirty="0">
                <a:solidFill>
                  <a:schemeClr val="accent6"/>
                </a:solidFill>
              </a:rPr>
              <a:t>2021 is now </a:t>
            </a:r>
            <a:r>
              <a:rPr lang="en-AU" u="sng" dirty="0">
                <a:hlinkClick r:id="rId2">
                  <a:extLst>
                    <a:ext uri="{A12FA001-AC4F-418D-AE19-62706E023703}">
                      <ahyp:hlinkClr xmlns:ahyp="http://schemas.microsoft.com/office/drawing/2018/hyperlinkcolor" val="tx"/>
                    </a:ext>
                  </a:extLst>
                </a:hlinkClick>
              </a:rPr>
              <a:t>available here.</a:t>
            </a:r>
            <a:endParaRPr lang="en-AU" dirty="0">
              <a:solidFill>
                <a:schemeClr val="accent6"/>
              </a:solidFill>
            </a:endParaRPr>
          </a:p>
          <a:p>
            <a:pPr fontAlgn="base"/>
            <a:r>
              <a:rPr lang="en-AU" dirty="0">
                <a:solidFill>
                  <a:schemeClr val="accent6"/>
                </a:solidFill>
              </a:rPr>
              <a:t> </a:t>
            </a:r>
          </a:p>
          <a:p>
            <a:pPr fontAlgn="base"/>
            <a:r>
              <a:rPr lang="en-AU" dirty="0">
                <a:solidFill>
                  <a:schemeClr val="accent6"/>
                </a:solidFill>
              </a:rPr>
              <a:t>There are </a:t>
            </a:r>
            <a:r>
              <a:rPr lang="en-AU" u="sng" dirty="0">
                <a:solidFill>
                  <a:schemeClr val="accent6"/>
                </a:solidFill>
              </a:rPr>
              <a:t>two</a:t>
            </a:r>
            <a:r>
              <a:rPr lang="en-AU" dirty="0">
                <a:solidFill>
                  <a:schemeClr val="accent6"/>
                </a:solidFill>
              </a:rPr>
              <a:t> new registration schemes being introduced:</a:t>
            </a:r>
          </a:p>
          <a:p>
            <a:pPr fontAlgn="base"/>
            <a:r>
              <a:rPr lang="en-AU" dirty="0">
                <a:solidFill>
                  <a:schemeClr val="accent6"/>
                </a:solidFill>
              </a:rPr>
              <a:t>	</a:t>
            </a:r>
          </a:p>
        </p:txBody>
      </p:sp>
      <p:sp>
        <p:nvSpPr>
          <p:cNvPr id="5" name="Slide Number Placeholder 4">
            <a:extLst>
              <a:ext uri="{FF2B5EF4-FFF2-40B4-BE49-F238E27FC236}">
                <a16:creationId xmlns:a16="http://schemas.microsoft.com/office/drawing/2014/main" id="{AE20F157-14E5-44C2-983B-7C15BC46C8BC}"/>
              </a:ext>
            </a:extLst>
          </p:cNvPr>
          <p:cNvSpPr>
            <a:spLocks noGrp="1"/>
          </p:cNvSpPr>
          <p:nvPr>
            <p:ph type="sldNum" sz="quarter" idx="12"/>
          </p:nvPr>
        </p:nvSpPr>
        <p:spPr/>
        <p:txBody>
          <a:bodyPr/>
          <a:lstStyle/>
          <a:p>
            <a:fld id="{CE083B5F-2575-4087-85D7-5D931753F02B}" type="slidenum">
              <a:rPr lang="en-AU" smtClean="0"/>
              <a:t>3</a:t>
            </a:fld>
            <a:endParaRPr lang="en-AU"/>
          </a:p>
        </p:txBody>
      </p:sp>
      <p:grpSp>
        <p:nvGrpSpPr>
          <p:cNvPr id="25" name="Group 24">
            <a:extLst>
              <a:ext uri="{FF2B5EF4-FFF2-40B4-BE49-F238E27FC236}">
                <a16:creationId xmlns:a16="http://schemas.microsoft.com/office/drawing/2014/main" id="{84229E07-7859-4FF6-A46F-E6E995DBAFC0}"/>
              </a:ext>
            </a:extLst>
          </p:cNvPr>
          <p:cNvGrpSpPr/>
          <p:nvPr/>
        </p:nvGrpSpPr>
        <p:grpSpPr>
          <a:xfrm>
            <a:off x="2406410" y="3503575"/>
            <a:ext cx="3482880" cy="1981500"/>
            <a:chOff x="2406410" y="3870421"/>
            <a:chExt cx="3482880" cy="1981500"/>
          </a:xfrm>
        </p:grpSpPr>
        <p:sp>
          <p:nvSpPr>
            <p:cNvPr id="13" name="Rectangle: Rounded Corners 12">
              <a:extLst>
                <a:ext uri="{FF2B5EF4-FFF2-40B4-BE49-F238E27FC236}">
                  <a16:creationId xmlns:a16="http://schemas.microsoft.com/office/drawing/2014/main" id="{CBD629CB-9323-4EA5-9B32-D57F6C5001FE}"/>
                </a:ext>
              </a:extLst>
            </p:cNvPr>
            <p:cNvSpPr/>
            <p:nvPr/>
          </p:nvSpPr>
          <p:spPr>
            <a:xfrm>
              <a:off x="2658410" y="4114681"/>
              <a:ext cx="3230880" cy="1706880"/>
            </a:xfrm>
            <a:prstGeom prst="roundRect">
              <a:avLst/>
            </a:prstGeom>
            <a:solidFill>
              <a:schemeClr val="accent3">
                <a:lumMod val="20000"/>
                <a:lumOff val="8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a:solidFill>
                    <a:schemeClr val="accent6"/>
                  </a:solidFill>
                </a:rPr>
                <a:t>Registration of Professional Engineers</a:t>
              </a:r>
            </a:p>
            <a:p>
              <a:pPr algn="ctr"/>
              <a:endParaRPr lang="en-AU" b="1">
                <a:solidFill>
                  <a:schemeClr val="accent6"/>
                </a:solidFill>
              </a:endParaRPr>
            </a:p>
          </p:txBody>
        </p:sp>
        <p:sp>
          <p:nvSpPr>
            <p:cNvPr id="10" name="Oval 9">
              <a:extLst>
                <a:ext uri="{FF2B5EF4-FFF2-40B4-BE49-F238E27FC236}">
                  <a16:creationId xmlns:a16="http://schemas.microsoft.com/office/drawing/2014/main" id="{0E31ABC4-C5F9-4BE4-AF92-520BF8483DB0}"/>
                </a:ext>
              </a:extLst>
            </p:cNvPr>
            <p:cNvSpPr/>
            <p:nvPr/>
          </p:nvSpPr>
          <p:spPr>
            <a:xfrm>
              <a:off x="2406410" y="3870421"/>
              <a:ext cx="504000" cy="50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r>
                <a:rPr lang="en-AU"/>
                <a:t>1.</a:t>
              </a:r>
            </a:p>
          </p:txBody>
        </p:sp>
        <p:pic>
          <p:nvPicPr>
            <p:cNvPr id="16" name="Graphic 15" descr="Employee badge">
              <a:extLst>
                <a:ext uri="{FF2B5EF4-FFF2-40B4-BE49-F238E27FC236}">
                  <a16:creationId xmlns:a16="http://schemas.microsoft.com/office/drawing/2014/main" id="{7DFECC13-599E-44CD-BAA9-B98DC336D5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9440" y="5120641"/>
              <a:ext cx="731280" cy="731280"/>
            </a:xfrm>
            <a:prstGeom prst="rect">
              <a:avLst/>
            </a:prstGeom>
          </p:spPr>
        </p:pic>
      </p:grpSp>
      <p:grpSp>
        <p:nvGrpSpPr>
          <p:cNvPr id="26" name="Group 25">
            <a:extLst>
              <a:ext uri="{FF2B5EF4-FFF2-40B4-BE49-F238E27FC236}">
                <a16:creationId xmlns:a16="http://schemas.microsoft.com/office/drawing/2014/main" id="{A1987105-28F6-48AE-9697-1D49D68A7B06}"/>
              </a:ext>
            </a:extLst>
          </p:cNvPr>
          <p:cNvGrpSpPr/>
          <p:nvPr/>
        </p:nvGrpSpPr>
        <p:grpSpPr>
          <a:xfrm>
            <a:off x="6166217" y="3503575"/>
            <a:ext cx="3482880" cy="1951140"/>
            <a:chOff x="6166217" y="3870421"/>
            <a:chExt cx="3482880" cy="1951140"/>
          </a:xfrm>
        </p:grpSpPr>
        <p:sp>
          <p:nvSpPr>
            <p:cNvPr id="14" name="Rectangle: Rounded Corners 13">
              <a:extLst>
                <a:ext uri="{FF2B5EF4-FFF2-40B4-BE49-F238E27FC236}">
                  <a16:creationId xmlns:a16="http://schemas.microsoft.com/office/drawing/2014/main" id="{58527F0E-D1AC-4EB8-98DB-91263910535C}"/>
                </a:ext>
              </a:extLst>
            </p:cNvPr>
            <p:cNvSpPr/>
            <p:nvPr/>
          </p:nvSpPr>
          <p:spPr>
            <a:xfrm>
              <a:off x="6418217" y="4114681"/>
              <a:ext cx="3230880" cy="1706880"/>
            </a:xfrm>
            <a:prstGeom prst="roundRect">
              <a:avLst/>
            </a:prstGeom>
            <a:solidFill>
              <a:schemeClr val="accent1">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a:solidFill>
                    <a:schemeClr val="accent6"/>
                  </a:solidFill>
                </a:rPr>
                <a:t>Compliance Declaration Scheme for Design and Building Practitioners </a:t>
              </a:r>
            </a:p>
            <a:p>
              <a:pPr algn="ctr"/>
              <a:endParaRPr lang="en-AU" b="1">
                <a:solidFill>
                  <a:schemeClr val="accent6"/>
                </a:solidFill>
              </a:endParaRPr>
            </a:p>
          </p:txBody>
        </p:sp>
        <p:sp>
          <p:nvSpPr>
            <p:cNvPr id="11" name="Oval 10">
              <a:extLst>
                <a:ext uri="{FF2B5EF4-FFF2-40B4-BE49-F238E27FC236}">
                  <a16:creationId xmlns:a16="http://schemas.microsoft.com/office/drawing/2014/main" id="{B82FCA31-4170-4F5D-9478-6BF126E268AB}"/>
                </a:ext>
              </a:extLst>
            </p:cNvPr>
            <p:cNvSpPr/>
            <p:nvPr/>
          </p:nvSpPr>
          <p:spPr>
            <a:xfrm>
              <a:off x="6166217" y="3870421"/>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r>
                <a:rPr lang="en-AU"/>
                <a:t>2.</a:t>
              </a:r>
            </a:p>
          </p:txBody>
        </p:sp>
        <p:pic>
          <p:nvPicPr>
            <p:cNvPr id="18" name="Graphic 17" descr="Checklist RTL">
              <a:extLst>
                <a:ext uri="{FF2B5EF4-FFF2-40B4-BE49-F238E27FC236}">
                  <a16:creationId xmlns:a16="http://schemas.microsoft.com/office/drawing/2014/main" id="{50C4399B-5052-4158-9F94-ED5816B6D8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7289" y="5242559"/>
              <a:ext cx="579002" cy="579002"/>
            </a:xfrm>
            <a:prstGeom prst="rect">
              <a:avLst/>
            </a:prstGeom>
          </p:spPr>
        </p:pic>
      </p:grpSp>
      <p:grpSp>
        <p:nvGrpSpPr>
          <p:cNvPr id="28" name="Group 27">
            <a:extLst>
              <a:ext uri="{FF2B5EF4-FFF2-40B4-BE49-F238E27FC236}">
                <a16:creationId xmlns:a16="http://schemas.microsoft.com/office/drawing/2014/main" id="{8CAB3E9E-D54D-4B68-B08D-A649BC18AE7F}"/>
              </a:ext>
            </a:extLst>
          </p:cNvPr>
          <p:cNvGrpSpPr/>
          <p:nvPr/>
        </p:nvGrpSpPr>
        <p:grpSpPr>
          <a:xfrm>
            <a:off x="6266058" y="6090309"/>
            <a:ext cx="3524311" cy="428236"/>
            <a:chOff x="6266059" y="6056560"/>
            <a:chExt cx="4134028" cy="273644"/>
          </a:xfrm>
        </p:grpSpPr>
        <p:sp>
          <p:nvSpPr>
            <p:cNvPr id="20" name="TextBox 19">
              <a:hlinkClick r:id="rId7"/>
              <a:extLst>
                <a:ext uri="{FF2B5EF4-FFF2-40B4-BE49-F238E27FC236}">
                  <a16:creationId xmlns:a16="http://schemas.microsoft.com/office/drawing/2014/main" id="{F0506EA6-7B2A-4DD2-8AE7-DD0A22EF0637}"/>
                </a:ext>
              </a:extLst>
            </p:cNvPr>
            <p:cNvSpPr txBox="1"/>
            <p:nvPr/>
          </p:nvSpPr>
          <p:spPr>
            <a:xfrm>
              <a:off x="6266059" y="6117800"/>
              <a:ext cx="3992226" cy="212404"/>
            </a:xfrm>
            <a:prstGeom prst="rect">
              <a:avLst/>
            </a:prstGeom>
            <a:noFill/>
          </p:spPr>
          <p:txBody>
            <a:bodyPr wrap="square" lIns="0" tIns="0" rIns="0" bIns="0" rtlCol="0">
              <a:spAutoFit/>
            </a:bodyPr>
            <a:lstStyle/>
            <a:p>
              <a:pPr algn="l">
                <a:lnSpc>
                  <a:spcPct val="90000"/>
                </a:lnSpc>
                <a:spcAft>
                  <a:spcPts val="800"/>
                </a:spcAft>
              </a:pPr>
              <a:r>
                <a:rPr lang="en-AU" sz="1200">
                  <a:solidFill>
                    <a:schemeClr val="accent1"/>
                  </a:solidFill>
                </a:rPr>
                <a:t>Click for more information on Design &amp; Building Practitioners, click here</a:t>
              </a:r>
            </a:p>
          </p:txBody>
        </p:sp>
        <p:pic>
          <p:nvPicPr>
            <p:cNvPr id="22" name="Graphic 21" descr="Cursor">
              <a:extLst>
                <a:ext uri="{FF2B5EF4-FFF2-40B4-BE49-F238E27FC236}">
                  <a16:creationId xmlns:a16="http://schemas.microsoft.com/office/drawing/2014/main" id="{9D8643C6-3ECC-4D03-970E-3F63A923A9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39108" y="6056560"/>
              <a:ext cx="260979" cy="260979"/>
            </a:xfrm>
            <a:prstGeom prst="rect">
              <a:avLst/>
            </a:prstGeom>
          </p:spPr>
        </p:pic>
      </p:grpSp>
      <p:grpSp>
        <p:nvGrpSpPr>
          <p:cNvPr id="27" name="Group 26">
            <a:extLst>
              <a:ext uri="{FF2B5EF4-FFF2-40B4-BE49-F238E27FC236}">
                <a16:creationId xmlns:a16="http://schemas.microsoft.com/office/drawing/2014/main" id="{6761617A-167D-47F1-B038-D379A1E6DBE7}"/>
              </a:ext>
            </a:extLst>
          </p:cNvPr>
          <p:cNvGrpSpPr/>
          <p:nvPr/>
        </p:nvGrpSpPr>
        <p:grpSpPr>
          <a:xfrm>
            <a:off x="2096603" y="6090309"/>
            <a:ext cx="3939160" cy="428236"/>
            <a:chOff x="2037584" y="6056560"/>
            <a:chExt cx="4620645" cy="273644"/>
          </a:xfrm>
        </p:grpSpPr>
        <p:sp>
          <p:nvSpPr>
            <p:cNvPr id="19" name="TextBox 18">
              <a:hlinkClick r:id="rId10"/>
              <a:extLst>
                <a:ext uri="{FF2B5EF4-FFF2-40B4-BE49-F238E27FC236}">
                  <a16:creationId xmlns:a16="http://schemas.microsoft.com/office/drawing/2014/main" id="{70462364-7A40-4A64-8A63-1AAE1F6BB4C8}"/>
                </a:ext>
              </a:extLst>
            </p:cNvPr>
            <p:cNvSpPr txBox="1"/>
            <p:nvPr/>
          </p:nvSpPr>
          <p:spPr>
            <a:xfrm>
              <a:off x="2358152" y="6117800"/>
              <a:ext cx="4300077" cy="212404"/>
            </a:xfrm>
            <a:prstGeom prst="rect">
              <a:avLst/>
            </a:prstGeom>
            <a:noFill/>
          </p:spPr>
          <p:txBody>
            <a:bodyPr wrap="square" lIns="0" tIns="0" rIns="0" bIns="0" rtlCol="0">
              <a:spAutoFit/>
            </a:bodyPr>
            <a:lstStyle/>
            <a:p>
              <a:pPr algn="l">
                <a:lnSpc>
                  <a:spcPct val="90000"/>
                </a:lnSpc>
                <a:spcAft>
                  <a:spcPts val="800"/>
                </a:spcAft>
              </a:pPr>
              <a:r>
                <a:rPr lang="en-AU" sz="1200" dirty="0">
                  <a:solidFill>
                    <a:schemeClr val="accent3"/>
                  </a:solidFill>
                </a:rPr>
                <a:t>Click for more information on Professional Engineers, click here</a:t>
              </a:r>
            </a:p>
          </p:txBody>
        </p:sp>
        <p:pic>
          <p:nvPicPr>
            <p:cNvPr id="23" name="Graphic 22" descr="Cursor">
              <a:extLst>
                <a:ext uri="{FF2B5EF4-FFF2-40B4-BE49-F238E27FC236}">
                  <a16:creationId xmlns:a16="http://schemas.microsoft.com/office/drawing/2014/main" id="{B30F5435-E8EF-4D49-A126-1028A2427B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2037584" y="6056560"/>
              <a:ext cx="260979" cy="260979"/>
            </a:xfrm>
            <a:prstGeom prst="rect">
              <a:avLst/>
            </a:prstGeom>
          </p:spPr>
        </p:pic>
      </p:grpSp>
      <p:sp>
        <p:nvSpPr>
          <p:cNvPr id="24" name="Rectangle 23">
            <a:extLst>
              <a:ext uri="{FF2B5EF4-FFF2-40B4-BE49-F238E27FC236}">
                <a16:creationId xmlns:a16="http://schemas.microsoft.com/office/drawing/2014/main" id="{0DC97C17-7BEC-46BF-81C0-955B7017FDCA}"/>
              </a:ext>
            </a:extLst>
          </p:cNvPr>
          <p:cNvSpPr/>
          <p:nvPr/>
        </p:nvSpPr>
        <p:spPr>
          <a:xfrm>
            <a:off x="252549" y="5660571"/>
            <a:ext cx="1292478" cy="1079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24862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14D77D-FA5C-45FC-BD74-14A6E120DF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45CA75-65CF-428D-AAFD-249FBBE0F4CE}" type="slidenum">
              <a:rPr kumimoji="0" lang="en-GB"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0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8E76BB99-E825-4C86-8719-B8F2D486F7C4}"/>
              </a:ext>
            </a:extLst>
          </p:cNvPr>
          <p:cNvSpPr/>
          <p:nvPr/>
        </p:nvSpPr>
        <p:spPr>
          <a:xfrm>
            <a:off x="277705" y="156074"/>
            <a:ext cx="115999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The CC/CDC issue date and whether building work has started determine whether projects are in/out</a:t>
            </a:r>
          </a:p>
        </p:txBody>
      </p:sp>
      <p:sp>
        <p:nvSpPr>
          <p:cNvPr id="15" name="TextBox 14">
            <a:extLst>
              <a:ext uri="{FF2B5EF4-FFF2-40B4-BE49-F238E27FC236}">
                <a16:creationId xmlns:a16="http://schemas.microsoft.com/office/drawing/2014/main" id="{F77B901C-2C15-4DC3-BDE2-3C3F05F9C4F1}"/>
              </a:ext>
            </a:extLst>
          </p:cNvPr>
          <p:cNvSpPr txBox="1"/>
          <p:nvPr/>
        </p:nvSpPr>
        <p:spPr>
          <a:xfrm>
            <a:off x="720290" y="1483733"/>
            <a:ext cx="54134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CC or CDC issued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01.07.2021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building work </a:t>
            </a:r>
            <a:r>
              <a:rPr kumimoji="0" lang="en-AU" sz="16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has</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commenced.</a:t>
            </a:r>
          </a:p>
        </p:txBody>
      </p:sp>
      <p:sp>
        <p:nvSpPr>
          <p:cNvPr id="16" name="TextBox 15">
            <a:extLst>
              <a:ext uri="{FF2B5EF4-FFF2-40B4-BE49-F238E27FC236}">
                <a16:creationId xmlns:a16="http://schemas.microsoft.com/office/drawing/2014/main" id="{8AA47146-E956-40A5-B0D2-9854CF13EB51}"/>
              </a:ext>
            </a:extLst>
          </p:cNvPr>
          <p:cNvSpPr txBox="1"/>
          <p:nvPr/>
        </p:nvSpPr>
        <p:spPr>
          <a:xfrm>
            <a:off x="207641" y="1483733"/>
            <a:ext cx="477591" cy="519351"/>
          </a:xfrm>
          <a:prstGeom prst="ellipse">
            <a:avLst/>
          </a:prstGeom>
          <a:solidFill>
            <a:srgbClr val="FFC00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795E9A04-0740-4695-982C-2F43C23D450B}"/>
              </a:ext>
            </a:extLst>
          </p:cNvPr>
          <p:cNvSpPr txBox="1"/>
          <p:nvPr/>
        </p:nvSpPr>
        <p:spPr>
          <a:xfrm>
            <a:off x="730450" y="2611548"/>
            <a:ext cx="54134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CC or CDC issued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01.07.2021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building work </a:t>
            </a:r>
            <a:r>
              <a:rPr kumimoji="0" lang="en-AU" sz="16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commenced.</a:t>
            </a:r>
          </a:p>
        </p:txBody>
      </p:sp>
      <p:sp>
        <p:nvSpPr>
          <p:cNvPr id="18" name="TextBox 17">
            <a:extLst>
              <a:ext uri="{FF2B5EF4-FFF2-40B4-BE49-F238E27FC236}">
                <a16:creationId xmlns:a16="http://schemas.microsoft.com/office/drawing/2014/main" id="{07591951-64F9-49F7-BE08-74A334BAE0CF}"/>
              </a:ext>
            </a:extLst>
          </p:cNvPr>
          <p:cNvSpPr txBox="1"/>
          <p:nvPr/>
        </p:nvSpPr>
        <p:spPr>
          <a:xfrm>
            <a:off x="217801" y="2611548"/>
            <a:ext cx="477591" cy="519351"/>
          </a:xfrm>
          <a:prstGeom prst="ellipse">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19" name="TextBox 18">
            <a:extLst>
              <a:ext uri="{FF2B5EF4-FFF2-40B4-BE49-F238E27FC236}">
                <a16:creationId xmlns:a16="http://schemas.microsoft.com/office/drawing/2014/main" id="{4506599D-E401-43F8-ACE5-B5D7B604F1C3}"/>
              </a:ext>
            </a:extLst>
          </p:cNvPr>
          <p:cNvSpPr txBox="1"/>
          <p:nvPr/>
        </p:nvSpPr>
        <p:spPr>
          <a:xfrm>
            <a:off x="720290" y="3745944"/>
            <a:ext cx="54134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CC or CDC issued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01.07.2021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building work </a:t>
            </a:r>
            <a:r>
              <a:rPr kumimoji="0" lang="en-AU" sz="16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commenced.</a:t>
            </a:r>
          </a:p>
        </p:txBody>
      </p:sp>
      <p:sp>
        <p:nvSpPr>
          <p:cNvPr id="20" name="TextBox 19">
            <a:extLst>
              <a:ext uri="{FF2B5EF4-FFF2-40B4-BE49-F238E27FC236}">
                <a16:creationId xmlns:a16="http://schemas.microsoft.com/office/drawing/2014/main" id="{15205E96-D652-4C3F-BF68-52D7A3E20F6A}"/>
              </a:ext>
            </a:extLst>
          </p:cNvPr>
          <p:cNvSpPr txBox="1"/>
          <p:nvPr/>
        </p:nvSpPr>
        <p:spPr>
          <a:xfrm>
            <a:off x="207641" y="3745944"/>
            <a:ext cx="477591" cy="519351"/>
          </a:xfrm>
          <a:prstGeom prst="ellipse">
            <a:avLst/>
          </a:prstGeom>
          <a:solidFill>
            <a:schemeClr val="accent3">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47" name="TextBox 46">
            <a:extLst>
              <a:ext uri="{FF2B5EF4-FFF2-40B4-BE49-F238E27FC236}">
                <a16:creationId xmlns:a16="http://schemas.microsoft.com/office/drawing/2014/main" id="{0EAE2142-15CF-4650-9953-257436FC57CF}"/>
              </a:ext>
            </a:extLst>
          </p:cNvPr>
          <p:cNvSpPr txBox="1"/>
          <p:nvPr/>
        </p:nvSpPr>
        <p:spPr>
          <a:xfrm>
            <a:off x="6780222" y="1576066"/>
            <a:ext cx="10587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prstClr val="white"/>
                </a:solidFill>
                <a:effectLst/>
                <a:uLnTx/>
                <a:uFillTx/>
                <a:latin typeface="Calibri" panose="020F0502020204030204"/>
                <a:ea typeface="+mn-ea"/>
                <a:cs typeface="+mn-cs"/>
              </a:rPr>
              <a:t>NO</a:t>
            </a:r>
          </a:p>
        </p:txBody>
      </p:sp>
      <p:sp>
        <p:nvSpPr>
          <p:cNvPr id="57" name="Rectangle 56">
            <a:extLst>
              <a:ext uri="{FF2B5EF4-FFF2-40B4-BE49-F238E27FC236}">
                <a16:creationId xmlns:a16="http://schemas.microsoft.com/office/drawing/2014/main" id="{B247E798-0ED9-4ECD-B69E-A9E1B8CA22D1}"/>
              </a:ext>
            </a:extLst>
          </p:cNvPr>
          <p:cNvSpPr/>
          <p:nvPr/>
        </p:nvSpPr>
        <p:spPr>
          <a:xfrm>
            <a:off x="7412046" y="1252485"/>
            <a:ext cx="4390255" cy="8723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rial"/>
                <a:ea typeface="+mn-ea"/>
                <a:cs typeface="+mn-cs"/>
              </a:rPr>
              <a:t>Lodge existing designs but do not need to make compliance declarations prior to the application of an OC.</a:t>
            </a:r>
          </a:p>
        </p:txBody>
      </p:sp>
      <p:sp>
        <p:nvSpPr>
          <p:cNvPr id="58" name="Rectangle 57">
            <a:extLst>
              <a:ext uri="{FF2B5EF4-FFF2-40B4-BE49-F238E27FC236}">
                <a16:creationId xmlns:a16="http://schemas.microsoft.com/office/drawing/2014/main" id="{1DFDCDD6-2C4C-4115-93C2-90CFFFEBE3B9}"/>
              </a:ext>
            </a:extLst>
          </p:cNvPr>
          <p:cNvSpPr/>
          <p:nvPr/>
        </p:nvSpPr>
        <p:spPr>
          <a:xfrm>
            <a:off x="7412046" y="2356497"/>
            <a:ext cx="4390255" cy="8208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rial"/>
                <a:ea typeface="+mn-ea"/>
                <a:cs typeface="+mn-cs"/>
              </a:rPr>
              <a:t>Staged lodgement of declared designs and compliance declarations. Full compliance must be reached prior to the application of an OC.</a:t>
            </a:r>
          </a:p>
        </p:txBody>
      </p:sp>
      <p:sp>
        <p:nvSpPr>
          <p:cNvPr id="39" name="Arrow: Right 38">
            <a:extLst>
              <a:ext uri="{FF2B5EF4-FFF2-40B4-BE49-F238E27FC236}">
                <a16:creationId xmlns:a16="http://schemas.microsoft.com/office/drawing/2014/main" id="{F4C34ED7-8953-4E45-BAE9-AD6DEB0A4C34}"/>
              </a:ext>
            </a:extLst>
          </p:cNvPr>
          <p:cNvSpPr/>
          <p:nvPr/>
        </p:nvSpPr>
        <p:spPr>
          <a:xfrm>
            <a:off x="6239739" y="2534284"/>
            <a:ext cx="973357" cy="46527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Arrow: Right 39">
            <a:extLst>
              <a:ext uri="{FF2B5EF4-FFF2-40B4-BE49-F238E27FC236}">
                <a16:creationId xmlns:a16="http://schemas.microsoft.com/office/drawing/2014/main" id="{35DD7198-26E2-4B2D-AB03-007A989A1C92}"/>
              </a:ext>
            </a:extLst>
          </p:cNvPr>
          <p:cNvSpPr/>
          <p:nvPr/>
        </p:nvSpPr>
        <p:spPr>
          <a:xfrm>
            <a:off x="6239738" y="3696936"/>
            <a:ext cx="973357" cy="465272"/>
          </a:xfrm>
          <a:prstGeom prst="righ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Arrow: Right 40">
            <a:extLst>
              <a:ext uri="{FF2B5EF4-FFF2-40B4-BE49-F238E27FC236}">
                <a16:creationId xmlns:a16="http://schemas.microsoft.com/office/drawing/2014/main" id="{08DCA388-5773-478E-888D-171530AC2E91}"/>
              </a:ext>
            </a:extLst>
          </p:cNvPr>
          <p:cNvSpPr/>
          <p:nvPr/>
        </p:nvSpPr>
        <p:spPr>
          <a:xfrm>
            <a:off x="6229576" y="1456044"/>
            <a:ext cx="973357" cy="46527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95F5A537-96AC-4647-9CDA-06EE0DFB1191}"/>
              </a:ext>
            </a:extLst>
          </p:cNvPr>
          <p:cNvSpPr/>
          <p:nvPr/>
        </p:nvSpPr>
        <p:spPr>
          <a:xfrm>
            <a:off x="7412046" y="3580060"/>
            <a:ext cx="4390255" cy="85111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rial"/>
                <a:ea typeface="+mn-ea"/>
                <a:cs typeface="+mn-cs"/>
              </a:rPr>
              <a:t>Staged lodgement of declared designs and compliance declarations. Full compliance must be reached prior to the application of an OC.</a:t>
            </a:r>
          </a:p>
        </p:txBody>
      </p:sp>
      <p:sp>
        <p:nvSpPr>
          <p:cNvPr id="5" name="Rectangle 4">
            <a:extLst>
              <a:ext uri="{FF2B5EF4-FFF2-40B4-BE49-F238E27FC236}">
                <a16:creationId xmlns:a16="http://schemas.microsoft.com/office/drawing/2014/main" id="{E3CAE48D-D530-442C-9034-09C3095434E6}"/>
              </a:ext>
            </a:extLst>
          </p:cNvPr>
          <p:cNvSpPr/>
          <p:nvPr/>
        </p:nvSpPr>
        <p:spPr>
          <a:xfrm>
            <a:off x="390525" y="5685088"/>
            <a:ext cx="1333500" cy="11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1258F0C3-D464-46A9-899F-95092479E756}"/>
              </a:ext>
            </a:extLst>
          </p:cNvPr>
          <p:cNvSpPr txBox="1"/>
          <p:nvPr/>
        </p:nvSpPr>
        <p:spPr>
          <a:xfrm>
            <a:off x="757989" y="4977968"/>
            <a:ext cx="53757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staged constructions, any CC or CDC issued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01.07.2021 and building work </a:t>
            </a:r>
            <a:r>
              <a:rPr kumimoji="0" lang="en-AU" sz="16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had</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commenced</a:t>
            </a:r>
          </a:p>
        </p:txBody>
      </p:sp>
      <p:sp>
        <p:nvSpPr>
          <p:cNvPr id="22" name="TextBox 21">
            <a:extLst>
              <a:ext uri="{FF2B5EF4-FFF2-40B4-BE49-F238E27FC236}">
                <a16:creationId xmlns:a16="http://schemas.microsoft.com/office/drawing/2014/main" id="{3BA828BC-09BF-48A8-AB85-0F487BA4DFDF}"/>
              </a:ext>
            </a:extLst>
          </p:cNvPr>
          <p:cNvSpPr txBox="1"/>
          <p:nvPr/>
        </p:nvSpPr>
        <p:spPr>
          <a:xfrm>
            <a:off x="245340" y="4977968"/>
            <a:ext cx="477591" cy="519351"/>
          </a:xfrm>
          <a:prstGeom prst="ellipse">
            <a:avLst/>
          </a:prstGeom>
          <a:solidFill>
            <a:schemeClr val="accent1">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62" name="Rectangle 61">
            <a:extLst>
              <a:ext uri="{FF2B5EF4-FFF2-40B4-BE49-F238E27FC236}">
                <a16:creationId xmlns:a16="http://schemas.microsoft.com/office/drawing/2014/main" id="{BE7417E0-23CA-4174-98D2-A292930AC6EC}"/>
              </a:ext>
            </a:extLst>
          </p:cNvPr>
          <p:cNvSpPr/>
          <p:nvPr/>
        </p:nvSpPr>
        <p:spPr>
          <a:xfrm>
            <a:off x="7449745" y="4970745"/>
            <a:ext cx="4427930" cy="6799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rial"/>
                <a:ea typeface="+mn-ea"/>
                <a:cs typeface="+mn-cs"/>
              </a:rPr>
              <a:t>No need to provide regulated designs nor compliance declarations for the building work started before 1 July 2021.</a:t>
            </a:r>
          </a:p>
        </p:txBody>
      </p:sp>
      <p:sp>
        <p:nvSpPr>
          <p:cNvPr id="64" name="Rectangle 63">
            <a:extLst>
              <a:ext uri="{FF2B5EF4-FFF2-40B4-BE49-F238E27FC236}">
                <a16:creationId xmlns:a16="http://schemas.microsoft.com/office/drawing/2014/main" id="{ECBD29A1-3795-4B5D-9C11-DF36BEE118CB}"/>
              </a:ext>
            </a:extLst>
          </p:cNvPr>
          <p:cNvSpPr/>
          <p:nvPr/>
        </p:nvSpPr>
        <p:spPr>
          <a:xfrm>
            <a:off x="7449745" y="5693417"/>
            <a:ext cx="4427930" cy="8053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rial"/>
                <a:ea typeface="+mn-ea"/>
                <a:cs typeface="+mn-cs"/>
              </a:rPr>
              <a:t>Staged lodgement of declared designs and compliance declarations for future CCs, and full compliance must be reached prior to the application of an OC.</a:t>
            </a:r>
          </a:p>
        </p:txBody>
      </p:sp>
      <p:sp>
        <p:nvSpPr>
          <p:cNvPr id="4" name="Arrow: Right 3">
            <a:extLst>
              <a:ext uri="{FF2B5EF4-FFF2-40B4-BE49-F238E27FC236}">
                <a16:creationId xmlns:a16="http://schemas.microsoft.com/office/drawing/2014/main" id="{9EE5C11C-0A16-4D5A-8D60-D22EFD0958D8}"/>
              </a:ext>
            </a:extLst>
          </p:cNvPr>
          <p:cNvSpPr/>
          <p:nvPr/>
        </p:nvSpPr>
        <p:spPr>
          <a:xfrm>
            <a:off x="6277436" y="5045158"/>
            <a:ext cx="973357" cy="4652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3681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06AFC7-BE43-4218-9890-B3798A34C9CA}"/>
              </a:ext>
            </a:extLst>
          </p:cNvPr>
          <p:cNvSpPr>
            <a:spLocks noGrp="1"/>
          </p:cNvSpPr>
          <p:nvPr>
            <p:ph type="sldNum" sz="quarter" idx="11"/>
          </p:nvPr>
        </p:nvSpPr>
        <p:spPr/>
        <p:txBody>
          <a:bodyPr/>
          <a:lstStyle/>
          <a:p>
            <a:fld id="{CE083B5F-2575-4087-85D7-5D931753F02B}" type="slidenum">
              <a:rPr lang="en-AU" smtClean="0"/>
              <a:t>31</a:t>
            </a:fld>
            <a:endParaRPr lang="en-AU"/>
          </a:p>
        </p:txBody>
      </p:sp>
      <p:sp>
        <p:nvSpPr>
          <p:cNvPr id="6" name="Text Placeholder 5">
            <a:extLst>
              <a:ext uri="{FF2B5EF4-FFF2-40B4-BE49-F238E27FC236}">
                <a16:creationId xmlns:a16="http://schemas.microsoft.com/office/drawing/2014/main" id="{CAA76A75-D136-4006-8083-06ABCEC7C9C0}"/>
              </a:ext>
            </a:extLst>
          </p:cNvPr>
          <p:cNvSpPr>
            <a:spLocks noGrp="1"/>
          </p:cNvSpPr>
          <p:nvPr>
            <p:ph type="body" sz="quarter" idx="12"/>
          </p:nvPr>
        </p:nvSpPr>
        <p:spPr>
          <a:xfrm>
            <a:off x="593275" y="2300803"/>
            <a:ext cx="7944055" cy="2243691"/>
          </a:xfrm>
        </p:spPr>
        <p:txBody>
          <a:bodyPr/>
          <a:lstStyle/>
          <a:p>
            <a:r>
              <a:rPr lang="en-AU" sz="5400"/>
              <a:t>What impact does the D&amp;BP have on contracts?</a:t>
            </a:r>
          </a:p>
        </p:txBody>
      </p:sp>
    </p:spTree>
    <p:extLst>
      <p:ext uri="{BB962C8B-B14F-4D97-AF65-F5344CB8AC3E}">
        <p14:creationId xmlns:p14="http://schemas.microsoft.com/office/powerpoint/2010/main" val="214814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B72F-0E0C-4551-9AFA-E2E6E159DFBE}"/>
              </a:ext>
            </a:extLst>
          </p:cNvPr>
          <p:cNvSpPr>
            <a:spLocks noGrp="1"/>
          </p:cNvSpPr>
          <p:nvPr>
            <p:ph type="title"/>
          </p:nvPr>
        </p:nvSpPr>
        <p:spPr>
          <a:xfrm>
            <a:off x="422031" y="553913"/>
            <a:ext cx="6893169" cy="838586"/>
          </a:xfrm>
        </p:spPr>
        <p:txBody>
          <a:bodyPr/>
          <a:lstStyle/>
          <a:p>
            <a:r>
              <a:rPr lang="en-AU"/>
              <a:t>Contract: engaging an engineer	</a:t>
            </a:r>
          </a:p>
        </p:txBody>
      </p:sp>
      <p:sp>
        <p:nvSpPr>
          <p:cNvPr id="3" name="Content Placeholder 2">
            <a:extLst>
              <a:ext uri="{FF2B5EF4-FFF2-40B4-BE49-F238E27FC236}">
                <a16:creationId xmlns:a16="http://schemas.microsoft.com/office/drawing/2014/main" id="{C96D70FD-A9BE-471F-B337-D77C442E59FF}"/>
              </a:ext>
            </a:extLst>
          </p:cNvPr>
          <p:cNvSpPr>
            <a:spLocks noGrp="1"/>
          </p:cNvSpPr>
          <p:nvPr>
            <p:ph idx="1"/>
          </p:nvPr>
        </p:nvSpPr>
        <p:spPr>
          <a:xfrm>
            <a:off x="422031" y="1392499"/>
            <a:ext cx="6440079" cy="4298638"/>
          </a:xfrm>
        </p:spPr>
        <p:txBody>
          <a:bodyPr>
            <a:normAutofit lnSpcReduction="10000"/>
          </a:bodyPr>
          <a:lstStyle/>
          <a:p>
            <a:r>
              <a:rPr lang="en-AU" sz="2400" dirty="0">
                <a:solidFill>
                  <a:schemeClr val="accent2"/>
                </a:solidFill>
              </a:rPr>
              <a:t>Things to cover in engaging an engineer for professional engineering services on a class 2 building, or a building with a class 2 component:</a:t>
            </a:r>
          </a:p>
          <a:p>
            <a:pPr marL="285750" lvl="0" indent="-285750">
              <a:buClr>
                <a:srgbClr val="D7153A"/>
              </a:buClr>
              <a:buFont typeface="Wingdings" panose="05000000000000000000" pitchFamily="2" charset="2"/>
              <a:buChar char="§"/>
            </a:pPr>
            <a:r>
              <a:rPr lang="en-AU" b="0" dirty="0">
                <a:solidFill>
                  <a:schemeClr val="accent6"/>
                </a:solidFill>
              </a:rPr>
              <a:t>Engineer must be registered under the D&amp;BP Act for the type of work to be done, namely:</a:t>
            </a:r>
          </a:p>
          <a:p>
            <a:pPr marL="681750" lvl="4" indent="-285750">
              <a:buClr>
                <a:srgbClr val="D7153A"/>
              </a:buClr>
            </a:pPr>
            <a:r>
              <a:rPr lang="en-AU" sz="2000" dirty="0">
                <a:solidFill>
                  <a:schemeClr val="accent6"/>
                </a:solidFill>
              </a:rPr>
              <a:t>structural engineering,</a:t>
            </a:r>
          </a:p>
          <a:p>
            <a:pPr marL="681750" lvl="4" indent="-285750">
              <a:buClr>
                <a:srgbClr val="D7153A"/>
              </a:buClr>
            </a:pPr>
            <a:r>
              <a:rPr lang="en-AU" sz="2000" dirty="0">
                <a:solidFill>
                  <a:schemeClr val="accent6"/>
                </a:solidFill>
              </a:rPr>
              <a:t>civil engineering,</a:t>
            </a:r>
          </a:p>
          <a:p>
            <a:pPr marL="681750" lvl="4" indent="-285750">
              <a:buClr>
                <a:srgbClr val="D7153A"/>
              </a:buClr>
            </a:pPr>
            <a:r>
              <a:rPr lang="en-AU" sz="2000" dirty="0">
                <a:solidFill>
                  <a:schemeClr val="accent6"/>
                </a:solidFill>
              </a:rPr>
              <a:t>mechanical engineering,</a:t>
            </a:r>
          </a:p>
          <a:p>
            <a:pPr marL="681750" lvl="4" indent="-285750">
              <a:buClr>
                <a:srgbClr val="D7153A"/>
              </a:buClr>
            </a:pPr>
            <a:r>
              <a:rPr lang="en-AU" sz="2000" dirty="0">
                <a:solidFill>
                  <a:schemeClr val="accent6"/>
                </a:solidFill>
              </a:rPr>
              <a:t>fire safety engineering,</a:t>
            </a:r>
          </a:p>
          <a:p>
            <a:pPr marL="681750" lvl="4" indent="-285750">
              <a:buClr>
                <a:srgbClr val="D7153A"/>
              </a:buClr>
            </a:pPr>
            <a:r>
              <a:rPr lang="en-AU" sz="2000" dirty="0">
                <a:solidFill>
                  <a:schemeClr val="accent6"/>
                </a:solidFill>
              </a:rPr>
              <a:t>electrical engineering,</a:t>
            </a:r>
          </a:p>
          <a:p>
            <a:pPr marL="681750" lvl="4" indent="-285750">
              <a:buClr>
                <a:srgbClr val="D7153A"/>
              </a:buClr>
            </a:pPr>
            <a:r>
              <a:rPr lang="en-AU" sz="2000" dirty="0">
                <a:solidFill>
                  <a:schemeClr val="accent6"/>
                </a:solidFill>
              </a:rPr>
              <a:t>geotechnical engineering.</a:t>
            </a:r>
            <a:endParaRPr lang="en-AU" dirty="0">
              <a:solidFill>
                <a:schemeClr val="accent6"/>
              </a:solidFill>
            </a:endParaRPr>
          </a:p>
          <a:p>
            <a:pPr marL="285750" lvl="0" indent="-285750">
              <a:buClr>
                <a:srgbClr val="D7153A"/>
              </a:buClr>
              <a:buFont typeface="Wingdings" panose="05000000000000000000" pitchFamily="2" charset="2"/>
              <a:buChar char="§"/>
            </a:pPr>
            <a:r>
              <a:rPr lang="en-AU" b="0" dirty="0">
                <a:solidFill>
                  <a:schemeClr val="accent6"/>
                </a:solidFill>
              </a:rPr>
              <a:t>Engineer must hold insurance</a:t>
            </a:r>
          </a:p>
          <a:p>
            <a:endParaRPr lang="en-AU" sz="2400" dirty="0"/>
          </a:p>
        </p:txBody>
      </p:sp>
      <p:pic>
        <p:nvPicPr>
          <p:cNvPr id="4" name="Picture 3" descr="A person standing in front of a building&#10;&#10;Description automatically generated">
            <a:extLst>
              <a:ext uri="{FF2B5EF4-FFF2-40B4-BE49-F238E27FC236}">
                <a16:creationId xmlns:a16="http://schemas.microsoft.com/office/drawing/2014/main" id="{082E84AF-3EDE-4D0A-9395-2F0681AEEB71}"/>
              </a:ext>
            </a:extLst>
          </p:cNvPr>
          <p:cNvPicPr>
            <a:picLocks noChangeAspect="1"/>
          </p:cNvPicPr>
          <p:nvPr/>
        </p:nvPicPr>
        <p:blipFill rotWithShape="1">
          <a:blip r:embed="rId2">
            <a:extLst>
              <a:ext uri="{28A0092B-C50C-407E-A947-70E740481C1C}">
                <a14:useLocalDpi xmlns:a14="http://schemas.microsoft.com/office/drawing/2010/main" val="0"/>
              </a:ext>
            </a:extLst>
          </a:blip>
          <a:srcRect l="45341" t="3159" r="16231" b="14538"/>
          <a:stretch/>
        </p:blipFill>
        <p:spPr>
          <a:xfrm>
            <a:off x="7388887" y="0"/>
            <a:ext cx="4803113" cy="6858000"/>
          </a:xfrm>
          <a:prstGeom prst="rect">
            <a:avLst/>
          </a:prstGeom>
          <a:ln>
            <a:noFill/>
          </a:ln>
        </p:spPr>
      </p:pic>
    </p:spTree>
    <p:extLst>
      <p:ext uri="{BB962C8B-B14F-4D97-AF65-F5344CB8AC3E}">
        <p14:creationId xmlns:p14="http://schemas.microsoft.com/office/powerpoint/2010/main" val="2514395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2086C-525F-4B4D-A613-382E4659A7C9}"/>
              </a:ext>
            </a:extLst>
          </p:cNvPr>
          <p:cNvSpPr/>
          <p:nvPr/>
        </p:nvSpPr>
        <p:spPr>
          <a:xfrm>
            <a:off x="0" y="5650378"/>
            <a:ext cx="1637881" cy="111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2FEF255-0490-4F5E-A546-CB13AB2364F1}"/>
              </a:ext>
            </a:extLst>
          </p:cNvPr>
          <p:cNvSpPr>
            <a:spLocks noGrp="1"/>
          </p:cNvSpPr>
          <p:nvPr>
            <p:ph type="title"/>
          </p:nvPr>
        </p:nvSpPr>
        <p:spPr/>
        <p:txBody>
          <a:bodyPr/>
          <a:lstStyle/>
          <a:p>
            <a:r>
              <a:rPr lang="en-AU"/>
              <a:t>Contract: engaging a building practitioner</a:t>
            </a:r>
          </a:p>
        </p:txBody>
      </p:sp>
      <p:sp>
        <p:nvSpPr>
          <p:cNvPr id="3" name="Content Placeholder 2">
            <a:extLst>
              <a:ext uri="{FF2B5EF4-FFF2-40B4-BE49-F238E27FC236}">
                <a16:creationId xmlns:a16="http://schemas.microsoft.com/office/drawing/2014/main" id="{BE301602-E570-4507-8269-AE405146491E}"/>
              </a:ext>
            </a:extLst>
          </p:cNvPr>
          <p:cNvSpPr>
            <a:spLocks noGrp="1"/>
          </p:cNvSpPr>
          <p:nvPr>
            <p:ph idx="1"/>
          </p:nvPr>
        </p:nvSpPr>
        <p:spPr>
          <a:xfrm>
            <a:off x="293077" y="1348299"/>
            <a:ext cx="11605846" cy="5414242"/>
          </a:xfrm>
        </p:spPr>
        <p:txBody>
          <a:bodyPr>
            <a:noAutofit/>
          </a:bodyPr>
          <a:lstStyle/>
          <a:p>
            <a:pPr lvl="0"/>
            <a:r>
              <a:rPr lang="en-AU" b="0" dirty="0">
                <a:solidFill>
                  <a:schemeClr val="accent6"/>
                </a:solidFill>
              </a:rPr>
              <a:t>The Head Contractor must be a </a:t>
            </a:r>
            <a:r>
              <a:rPr lang="en-AU" dirty="0">
                <a:solidFill>
                  <a:schemeClr val="accent6"/>
                </a:solidFill>
              </a:rPr>
              <a:t>registered building practitioner</a:t>
            </a:r>
            <a:br>
              <a:rPr lang="en-AU" dirty="0">
                <a:solidFill>
                  <a:schemeClr val="accent6"/>
                </a:solidFill>
              </a:rPr>
            </a:br>
            <a:endParaRPr lang="en-AU" dirty="0">
              <a:solidFill>
                <a:schemeClr val="accent6"/>
              </a:solidFill>
            </a:endParaRPr>
          </a:p>
          <a:p>
            <a:pPr lvl="0"/>
            <a:r>
              <a:rPr lang="en-AU" dirty="0">
                <a:solidFill>
                  <a:schemeClr val="accent6"/>
                </a:solidFill>
              </a:rPr>
              <a:t>A </a:t>
            </a:r>
            <a:r>
              <a:rPr lang="en-AU" sz="1800" dirty="0">
                <a:solidFill>
                  <a:schemeClr val="accent6"/>
                </a:solidFill>
              </a:rPr>
              <a:t>building practitioner must: </a:t>
            </a:r>
          </a:p>
          <a:p>
            <a:pPr marL="342900" lvl="0" indent="-342900">
              <a:buClr>
                <a:srgbClr val="D7153A"/>
              </a:buClr>
              <a:buFont typeface="Wingdings" panose="05000000000000000000" pitchFamily="2" charset="2"/>
              <a:buChar char="§"/>
            </a:pPr>
            <a:r>
              <a:rPr lang="en-AU" sz="1800" b="0" dirty="0">
                <a:solidFill>
                  <a:schemeClr val="accent6"/>
                </a:solidFill>
              </a:rPr>
              <a:t>build in accordance with declared designs and building work cannot commence until the designs are declared for the whole building/development (after the </a:t>
            </a:r>
            <a:r>
              <a:rPr lang="en-AU" sz="1800" dirty="0">
                <a:solidFill>
                  <a:schemeClr val="accent6"/>
                </a:solidFill>
              </a:rPr>
              <a:t>Transition Period</a:t>
            </a:r>
            <a:r>
              <a:rPr lang="en-AU" sz="1800" b="0" dirty="0">
                <a:solidFill>
                  <a:schemeClr val="accent6"/>
                </a:solidFill>
              </a:rPr>
              <a:t>)</a:t>
            </a:r>
          </a:p>
          <a:p>
            <a:pPr marL="342900" lvl="0" indent="-342900">
              <a:spcAft>
                <a:spcPts val="0"/>
              </a:spcAft>
              <a:buClr>
                <a:srgbClr val="D7153A"/>
              </a:buClr>
              <a:buFont typeface="Wingdings" panose="05000000000000000000" pitchFamily="2" charset="2"/>
              <a:buChar char="§"/>
            </a:pPr>
            <a:r>
              <a:rPr lang="en-AU" sz="1800" b="0" dirty="0">
                <a:solidFill>
                  <a:schemeClr val="accent6"/>
                </a:solidFill>
              </a:rPr>
              <a:t>have an arrangement with principal so that if a variation is required during the construction phase, the principal can contact the design practitioner/s for the declared design can be updated and declared afresh</a:t>
            </a:r>
          </a:p>
          <a:p>
            <a:pPr marL="342900" lvl="0" indent="-342900">
              <a:buClr>
                <a:srgbClr val="D7153A"/>
              </a:buClr>
              <a:buFont typeface="Wingdings" panose="05000000000000000000" pitchFamily="2" charset="2"/>
              <a:buChar char="§"/>
            </a:pPr>
            <a:r>
              <a:rPr lang="en-AU" sz="1800" b="0" dirty="0">
                <a:solidFill>
                  <a:schemeClr val="accent6"/>
                </a:solidFill>
              </a:rPr>
              <a:t>declare the building work has been completed in accordance with the declared regulated designs (as varied, if it is). This declaration must match to the declared regulated design </a:t>
            </a:r>
          </a:p>
          <a:p>
            <a:pPr marL="342900" lvl="0" indent="-342900">
              <a:buClr>
                <a:srgbClr val="D7153A"/>
              </a:buClr>
              <a:buFont typeface="Wingdings" panose="05000000000000000000" pitchFamily="2" charset="2"/>
              <a:buChar char="§"/>
            </a:pPr>
            <a:r>
              <a:rPr lang="en-AU" sz="1800" b="0" dirty="0">
                <a:solidFill>
                  <a:schemeClr val="accent6"/>
                </a:solidFill>
              </a:rPr>
              <a:t>have insurance in place</a:t>
            </a:r>
          </a:p>
          <a:p>
            <a:pPr marL="342900" lvl="0" indent="-342900">
              <a:buClr>
                <a:srgbClr val="D7153A"/>
              </a:buClr>
              <a:buFont typeface="Wingdings" panose="05000000000000000000" pitchFamily="2" charset="2"/>
              <a:buChar char="§"/>
            </a:pPr>
            <a:r>
              <a:rPr lang="en-AU" sz="1800" b="0" dirty="0">
                <a:solidFill>
                  <a:schemeClr val="accent6"/>
                </a:solidFill>
              </a:rPr>
              <a:t>Whether the works are staged (and more than one construction certificate and occupation certificate is to be issued e.g. demolition and groundworks, structure and cladding and balance of works) or not, the declaration must be made prior to application for the occupation certificate by the relevant building practitioner. </a:t>
            </a:r>
          </a:p>
          <a:p>
            <a:pPr lvl="0">
              <a:buClr>
                <a:srgbClr val="D7153A"/>
              </a:buClr>
            </a:pPr>
            <a:endParaRPr lang="en-AU" b="0" dirty="0">
              <a:solidFill>
                <a:schemeClr val="accent6"/>
              </a:solidFill>
            </a:endParaRPr>
          </a:p>
          <a:p>
            <a:pPr lvl="0" algn="ctr"/>
            <a:r>
              <a:rPr lang="en-AU" dirty="0">
                <a:solidFill>
                  <a:schemeClr val="accent6"/>
                </a:solidFill>
              </a:rPr>
              <a:t>Whether the project has staged CC/CDCs or not, the building work must be signed off prior to application for an occupation certificate. </a:t>
            </a:r>
          </a:p>
          <a:p>
            <a:pPr lvl="0"/>
            <a:endParaRPr lang="en-AU" b="0" dirty="0">
              <a:solidFill>
                <a:schemeClr val="accent2"/>
              </a:solidFill>
            </a:endParaRPr>
          </a:p>
        </p:txBody>
      </p:sp>
    </p:spTree>
    <p:extLst>
      <p:ext uri="{BB962C8B-B14F-4D97-AF65-F5344CB8AC3E}">
        <p14:creationId xmlns:p14="http://schemas.microsoft.com/office/powerpoint/2010/main" val="3354757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87CE-70BD-4613-97FA-541132E7AC5F}"/>
              </a:ext>
            </a:extLst>
          </p:cNvPr>
          <p:cNvSpPr>
            <a:spLocks noGrp="1"/>
          </p:cNvSpPr>
          <p:nvPr>
            <p:ph type="title"/>
          </p:nvPr>
        </p:nvSpPr>
        <p:spPr>
          <a:xfrm>
            <a:off x="587866" y="379302"/>
            <a:ext cx="11010859" cy="498598"/>
          </a:xfrm>
        </p:spPr>
        <p:txBody>
          <a:bodyPr/>
          <a:lstStyle/>
          <a:p>
            <a:r>
              <a:rPr lang="en-AU"/>
              <a:t>What terms and conditions to consider changing?</a:t>
            </a:r>
          </a:p>
        </p:txBody>
      </p:sp>
      <p:sp>
        <p:nvSpPr>
          <p:cNvPr id="3" name="Content Placeholder 2">
            <a:extLst>
              <a:ext uri="{FF2B5EF4-FFF2-40B4-BE49-F238E27FC236}">
                <a16:creationId xmlns:a16="http://schemas.microsoft.com/office/drawing/2014/main" id="{C42E55CA-AC12-40FD-BEC9-AB773546F023}"/>
              </a:ext>
            </a:extLst>
          </p:cNvPr>
          <p:cNvSpPr>
            <a:spLocks noGrp="1"/>
          </p:cNvSpPr>
          <p:nvPr>
            <p:ph idx="4294967295"/>
          </p:nvPr>
        </p:nvSpPr>
        <p:spPr>
          <a:xfrm>
            <a:off x="587866" y="1413149"/>
            <a:ext cx="10827060" cy="1558861"/>
          </a:xfrm>
        </p:spPr>
        <p:txBody>
          <a:bodyPr>
            <a:noAutofit/>
          </a:bodyPr>
          <a:lstStyle/>
          <a:p>
            <a:pPr marL="342900" indent="-342900">
              <a:buFont typeface="Arial" panose="020B0604020202020204" pitchFamily="34" charset="0"/>
              <a:buChar char="•"/>
            </a:pPr>
            <a:r>
              <a:rPr lang="en-AU" b="0">
                <a:solidFill>
                  <a:schemeClr val="tx2"/>
                </a:solidFill>
              </a:rPr>
              <a:t>Guidance developed by group of industry practitioners</a:t>
            </a:r>
          </a:p>
          <a:p>
            <a:pPr marL="622300" lvl="1" indent="-171450">
              <a:buFont typeface="Arial" panose="020B0604020202020204" pitchFamily="34" charset="0"/>
              <a:buChar char="•"/>
            </a:pPr>
            <a:r>
              <a:rPr lang="en-AU" b="0">
                <a:solidFill>
                  <a:schemeClr val="accent2"/>
                </a:solidFill>
              </a:rPr>
              <a:t>A construction-only building contract</a:t>
            </a:r>
            <a:endParaRPr lang="en-AU">
              <a:solidFill>
                <a:schemeClr val="accent2"/>
              </a:solidFill>
            </a:endParaRPr>
          </a:p>
          <a:p>
            <a:pPr marL="622300" lvl="1" indent="-171450">
              <a:buFont typeface="Arial" panose="020B0604020202020204" pitchFamily="34" charset="0"/>
              <a:buChar char="•"/>
            </a:pPr>
            <a:r>
              <a:rPr lang="en-AU" b="0">
                <a:solidFill>
                  <a:schemeClr val="accent2"/>
                </a:solidFill>
              </a:rPr>
              <a:t>A design consultancy agreement </a:t>
            </a:r>
            <a:br>
              <a:rPr lang="en-AU" b="0">
                <a:solidFill>
                  <a:schemeClr val="tx2"/>
                </a:solidFill>
              </a:rPr>
            </a:br>
            <a:endParaRPr lang="en-AU" b="0">
              <a:solidFill>
                <a:schemeClr val="tx2"/>
              </a:solidFill>
            </a:endParaRPr>
          </a:p>
          <a:p>
            <a:pPr marL="342900" indent="-342900">
              <a:buFont typeface="Arial" panose="020B0604020202020204" pitchFamily="34" charset="0"/>
              <a:buChar char="•"/>
            </a:pPr>
            <a:endParaRPr lang="en-AU" b="0">
              <a:solidFill>
                <a:schemeClr val="tx2"/>
              </a:solidFill>
            </a:endParaRPr>
          </a:p>
          <a:p>
            <a:pPr marL="0" indent="0">
              <a:buNone/>
            </a:pPr>
            <a:r>
              <a:rPr lang="en-AU" b="0">
                <a:solidFill>
                  <a:schemeClr val="tx2"/>
                </a:solidFill>
              </a:rPr>
              <a:t> </a:t>
            </a:r>
          </a:p>
        </p:txBody>
      </p:sp>
      <p:sp>
        <p:nvSpPr>
          <p:cNvPr id="13" name="Content Placeholder 2">
            <a:extLst>
              <a:ext uri="{FF2B5EF4-FFF2-40B4-BE49-F238E27FC236}">
                <a16:creationId xmlns:a16="http://schemas.microsoft.com/office/drawing/2014/main" id="{A7765518-ADC3-433D-A33C-0FC9491BDC7F}"/>
              </a:ext>
            </a:extLst>
          </p:cNvPr>
          <p:cNvSpPr txBox="1">
            <a:spLocks/>
          </p:cNvSpPr>
          <p:nvPr/>
        </p:nvSpPr>
        <p:spPr>
          <a:xfrm>
            <a:off x="1437888" y="2644122"/>
            <a:ext cx="2716165" cy="2729330"/>
          </a:xfrm>
          <a:prstGeom prst="rect">
            <a:avLst/>
          </a:prstGeom>
        </p:spPr>
        <p:txBody>
          <a:bodyPr>
            <a:noAutofit/>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q"/>
            </a:pPr>
            <a:r>
              <a:rPr lang="en-AU" b="0">
                <a:solidFill>
                  <a:schemeClr val="accent6"/>
                </a:solidFill>
              </a:rPr>
              <a:t>Interpretations</a:t>
            </a:r>
          </a:p>
          <a:p>
            <a:pPr marL="342900" indent="-342900">
              <a:buFont typeface="Wingdings" panose="05000000000000000000" pitchFamily="2" charset="2"/>
              <a:buChar char="q"/>
            </a:pPr>
            <a:r>
              <a:rPr lang="en-AU" b="0">
                <a:solidFill>
                  <a:schemeClr val="accent6"/>
                </a:solidFill>
              </a:rPr>
              <a:t>Warranties</a:t>
            </a:r>
          </a:p>
          <a:p>
            <a:pPr marL="342900" indent="-342900">
              <a:buFont typeface="Wingdings" panose="05000000000000000000" pitchFamily="2" charset="2"/>
              <a:buChar char="q"/>
            </a:pPr>
            <a:r>
              <a:rPr lang="en-AU" b="0">
                <a:solidFill>
                  <a:schemeClr val="accent6"/>
                </a:solidFill>
              </a:rPr>
              <a:t>Novation</a:t>
            </a:r>
          </a:p>
          <a:p>
            <a:pPr marL="342900" indent="-342900">
              <a:buFont typeface="Wingdings" panose="05000000000000000000" pitchFamily="2" charset="2"/>
              <a:buChar char="q"/>
            </a:pPr>
            <a:r>
              <a:rPr lang="en-AU" b="0">
                <a:solidFill>
                  <a:schemeClr val="accent6"/>
                </a:solidFill>
              </a:rPr>
              <a:t>Expected risk</a:t>
            </a:r>
          </a:p>
          <a:p>
            <a:pPr marL="342900" indent="-342900">
              <a:buFont typeface="Wingdings" panose="05000000000000000000" pitchFamily="2" charset="2"/>
              <a:buChar char="q"/>
            </a:pPr>
            <a:r>
              <a:rPr lang="en-AU" b="0">
                <a:solidFill>
                  <a:schemeClr val="accent6"/>
                </a:solidFill>
              </a:rPr>
              <a:t>As-builts </a:t>
            </a:r>
          </a:p>
          <a:p>
            <a:pPr marL="342900" indent="-342900">
              <a:buFont typeface="Wingdings" panose="05000000000000000000" pitchFamily="2" charset="2"/>
              <a:buChar char="q"/>
            </a:pPr>
            <a:r>
              <a:rPr lang="en-AU" b="0">
                <a:solidFill>
                  <a:schemeClr val="accent6"/>
                </a:solidFill>
              </a:rPr>
              <a:t>Variations</a:t>
            </a:r>
          </a:p>
          <a:p>
            <a:pPr marL="342900" indent="-342900">
              <a:buFont typeface="Wingdings" panose="05000000000000000000" pitchFamily="2" charset="2"/>
              <a:buChar char="q"/>
            </a:pPr>
            <a:r>
              <a:rPr lang="en-AU" b="0">
                <a:solidFill>
                  <a:schemeClr val="accent6"/>
                </a:solidFill>
              </a:rPr>
              <a:t>Contractors default</a:t>
            </a:r>
          </a:p>
          <a:p>
            <a:pPr marL="342900" indent="-342900">
              <a:buFont typeface="Wingdings" panose="05000000000000000000" pitchFamily="2" charset="2"/>
              <a:buChar char="q"/>
            </a:pPr>
            <a:r>
              <a:rPr lang="en-AU" b="0">
                <a:solidFill>
                  <a:schemeClr val="accent6"/>
                </a:solidFill>
              </a:rPr>
              <a:t>Quick guides, etc..</a:t>
            </a:r>
            <a:endParaRPr lang="en-AU" b="0">
              <a:solidFill>
                <a:schemeClr val="accent2"/>
              </a:solidFill>
            </a:endParaRPr>
          </a:p>
        </p:txBody>
      </p:sp>
      <p:pic>
        <p:nvPicPr>
          <p:cNvPr id="10" name="Picture 9">
            <a:extLst>
              <a:ext uri="{FF2B5EF4-FFF2-40B4-BE49-F238E27FC236}">
                <a16:creationId xmlns:a16="http://schemas.microsoft.com/office/drawing/2014/main" id="{69E0B82E-75BB-473F-A65D-01C28202CFA6}"/>
              </a:ext>
            </a:extLst>
          </p:cNvPr>
          <p:cNvPicPr>
            <a:picLocks noChangeAspect="1"/>
          </p:cNvPicPr>
          <p:nvPr/>
        </p:nvPicPr>
        <p:blipFill>
          <a:blip r:embed="rId2"/>
          <a:stretch>
            <a:fillRect/>
          </a:stretch>
        </p:blipFill>
        <p:spPr>
          <a:xfrm>
            <a:off x="5341950" y="2225896"/>
            <a:ext cx="4458563" cy="3717704"/>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B6BC7C8D-9105-4825-B498-713698989260}"/>
              </a:ext>
            </a:extLst>
          </p:cNvPr>
          <p:cNvSpPr/>
          <p:nvPr/>
        </p:nvSpPr>
        <p:spPr>
          <a:xfrm>
            <a:off x="4621694" y="6077634"/>
            <a:ext cx="5899073" cy="646331"/>
          </a:xfrm>
          <a:prstGeom prst="rect">
            <a:avLst/>
          </a:prstGeom>
        </p:spPr>
        <p:txBody>
          <a:bodyPr wrap="square">
            <a:spAutoFit/>
          </a:bodyPr>
          <a:lstStyle/>
          <a:p>
            <a:pPr algn="ctr"/>
            <a:r>
              <a:rPr lang="en-AU">
                <a:solidFill>
                  <a:schemeClr val="tx2"/>
                </a:solidFill>
              </a:rPr>
              <a:t>‘</a:t>
            </a:r>
            <a:r>
              <a:rPr lang="en-AU">
                <a:solidFill>
                  <a:schemeClr val="tx2"/>
                </a:solidFill>
                <a:hlinkClick r:id="rId3"/>
              </a:rPr>
              <a:t>Strengthening contracts and standards</a:t>
            </a:r>
            <a:r>
              <a:rPr lang="en-AU">
                <a:solidFill>
                  <a:schemeClr val="tx2"/>
                </a:solidFill>
              </a:rPr>
              <a:t>’ section of the Construct NSW website </a:t>
            </a:r>
          </a:p>
        </p:txBody>
      </p:sp>
      <p:pic>
        <p:nvPicPr>
          <p:cNvPr id="15" name="Graphic 14" descr="Cursor">
            <a:extLst>
              <a:ext uri="{FF2B5EF4-FFF2-40B4-BE49-F238E27FC236}">
                <a16:creationId xmlns:a16="http://schemas.microsoft.com/office/drawing/2014/main" id="{23E47A9E-2656-4175-A052-0F85506F0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004290" y="5943600"/>
            <a:ext cx="914400" cy="914400"/>
          </a:xfrm>
          <a:prstGeom prst="rect">
            <a:avLst/>
          </a:prstGeom>
        </p:spPr>
      </p:pic>
    </p:spTree>
    <p:extLst>
      <p:ext uri="{BB962C8B-B14F-4D97-AF65-F5344CB8AC3E}">
        <p14:creationId xmlns:p14="http://schemas.microsoft.com/office/powerpoint/2010/main" val="22970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279769-8CA0-4620-80E8-D2FC8E03FDAB}"/>
              </a:ext>
            </a:extLst>
          </p:cNvPr>
          <p:cNvSpPr/>
          <p:nvPr/>
        </p:nvSpPr>
        <p:spPr>
          <a:xfrm>
            <a:off x="442127" y="5536642"/>
            <a:ext cx="1125416" cy="116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C2387CE-70BD-4613-97FA-541132E7AC5F}"/>
              </a:ext>
            </a:extLst>
          </p:cNvPr>
          <p:cNvSpPr>
            <a:spLocks noGrp="1"/>
          </p:cNvSpPr>
          <p:nvPr>
            <p:ph type="title"/>
          </p:nvPr>
        </p:nvSpPr>
        <p:spPr/>
        <p:txBody>
          <a:bodyPr/>
          <a:lstStyle/>
          <a:p>
            <a:r>
              <a:rPr lang="en-AU"/>
              <a:t>Contract terms: engaging a design practitioner</a:t>
            </a:r>
          </a:p>
        </p:txBody>
      </p:sp>
      <p:sp>
        <p:nvSpPr>
          <p:cNvPr id="3" name="Content Placeholder 2">
            <a:extLst>
              <a:ext uri="{FF2B5EF4-FFF2-40B4-BE49-F238E27FC236}">
                <a16:creationId xmlns:a16="http://schemas.microsoft.com/office/drawing/2014/main" id="{C42E55CA-AC12-40FD-BEC9-AB773546F023}"/>
              </a:ext>
            </a:extLst>
          </p:cNvPr>
          <p:cNvSpPr>
            <a:spLocks noGrp="1"/>
          </p:cNvSpPr>
          <p:nvPr>
            <p:ph idx="4294967295"/>
          </p:nvPr>
        </p:nvSpPr>
        <p:spPr>
          <a:xfrm>
            <a:off x="587866" y="1490817"/>
            <a:ext cx="10827060" cy="1558861"/>
          </a:xfrm>
        </p:spPr>
        <p:txBody>
          <a:bodyPr>
            <a:noAutofit/>
          </a:bodyPr>
          <a:lstStyle/>
          <a:p>
            <a:r>
              <a:rPr lang="en-AU" b="0" dirty="0">
                <a:solidFill>
                  <a:schemeClr val="tx2"/>
                </a:solidFill>
              </a:rPr>
              <a:t>Contracts will have to reflect the new requirements. </a:t>
            </a:r>
            <a:br>
              <a:rPr lang="en-AU" b="0" dirty="0">
                <a:solidFill>
                  <a:schemeClr val="tx2"/>
                </a:solidFill>
              </a:rPr>
            </a:br>
            <a:r>
              <a:rPr lang="en-AU" b="0" dirty="0">
                <a:solidFill>
                  <a:schemeClr val="tx2"/>
                </a:solidFill>
              </a:rPr>
              <a:t>Some suggested changes are set out on ‘</a:t>
            </a:r>
            <a:r>
              <a:rPr lang="en-AU" b="0" dirty="0">
                <a:solidFill>
                  <a:schemeClr val="tx2"/>
                </a:solidFill>
                <a:hlinkClick r:id="rId2"/>
              </a:rPr>
              <a:t>Strengthening contracts and standards</a:t>
            </a:r>
            <a:r>
              <a:rPr lang="en-AU" b="0" dirty="0">
                <a:solidFill>
                  <a:schemeClr val="tx2"/>
                </a:solidFill>
              </a:rPr>
              <a:t>’ section of the OBC </a:t>
            </a:r>
          </a:p>
          <a:p>
            <a:pPr marL="342900" indent="-342900">
              <a:buClr>
                <a:srgbClr val="D7153A"/>
              </a:buClr>
              <a:buFont typeface="Wingdings" panose="05000000000000000000" pitchFamily="2" charset="2"/>
              <a:buChar char="§"/>
            </a:pPr>
            <a:r>
              <a:rPr lang="en-AU" b="0" dirty="0">
                <a:solidFill>
                  <a:schemeClr val="accent2"/>
                </a:solidFill>
                <a:hlinkClick r:id="rId3">
                  <a:extLst>
                    <a:ext uri="{A12FA001-AC4F-418D-AE19-62706E023703}">
                      <ahyp:hlinkClr xmlns:ahyp="http://schemas.microsoft.com/office/drawing/2018/hyperlinkcolor" val="tx"/>
                    </a:ext>
                  </a:extLst>
                </a:hlinkClick>
              </a:rPr>
              <a:t>A construction-only building contract</a:t>
            </a:r>
            <a:endParaRPr lang="en-AU" b="0" dirty="0">
              <a:solidFill>
                <a:schemeClr val="accent2"/>
              </a:solidFill>
            </a:endParaRPr>
          </a:p>
          <a:p>
            <a:pPr marL="342900" indent="-342900">
              <a:buClr>
                <a:srgbClr val="D7153A"/>
              </a:buClr>
              <a:buFont typeface="Wingdings" panose="05000000000000000000" pitchFamily="2" charset="2"/>
              <a:buChar char="§"/>
            </a:pPr>
            <a:r>
              <a:rPr lang="en-AU" b="0" dirty="0">
                <a:solidFill>
                  <a:schemeClr val="accent2"/>
                </a:solidFill>
                <a:hlinkClick r:id="rId4">
                  <a:extLst>
                    <a:ext uri="{A12FA001-AC4F-418D-AE19-62706E023703}">
                      <ahyp:hlinkClr xmlns:ahyp="http://schemas.microsoft.com/office/drawing/2018/hyperlinkcolor" val="tx"/>
                    </a:ext>
                  </a:extLst>
                </a:hlinkClick>
              </a:rPr>
              <a:t>A design consultancy agreement </a:t>
            </a:r>
            <a:br>
              <a:rPr lang="en-AU" b="0" dirty="0">
                <a:solidFill>
                  <a:schemeClr val="tx2"/>
                </a:solidFill>
              </a:rPr>
            </a:br>
            <a:endParaRPr lang="en-AU" b="0" dirty="0">
              <a:solidFill>
                <a:schemeClr val="tx2"/>
              </a:solidFill>
            </a:endParaRPr>
          </a:p>
          <a:p>
            <a:pPr marL="342900" indent="-342900">
              <a:buFont typeface="Arial" panose="020B0604020202020204" pitchFamily="34" charset="0"/>
              <a:buChar char="•"/>
            </a:pPr>
            <a:endParaRPr lang="en-AU" b="0" dirty="0">
              <a:solidFill>
                <a:schemeClr val="tx2"/>
              </a:solidFill>
            </a:endParaRPr>
          </a:p>
          <a:p>
            <a:pPr marL="0" indent="0">
              <a:buNone/>
            </a:pPr>
            <a:r>
              <a:rPr lang="en-AU" b="0" dirty="0">
                <a:solidFill>
                  <a:schemeClr val="tx2"/>
                </a:solidFill>
              </a:rPr>
              <a:t> </a:t>
            </a:r>
          </a:p>
        </p:txBody>
      </p:sp>
      <p:sp>
        <p:nvSpPr>
          <p:cNvPr id="5" name="Rectangle 4">
            <a:extLst>
              <a:ext uri="{FF2B5EF4-FFF2-40B4-BE49-F238E27FC236}">
                <a16:creationId xmlns:a16="http://schemas.microsoft.com/office/drawing/2014/main" id="{C201A16D-9ED6-4418-A539-812FAD13CCC5}"/>
              </a:ext>
            </a:extLst>
          </p:cNvPr>
          <p:cNvSpPr/>
          <p:nvPr/>
        </p:nvSpPr>
        <p:spPr>
          <a:xfrm>
            <a:off x="587864" y="3436094"/>
            <a:ext cx="10827061" cy="1015663"/>
          </a:xfrm>
          <a:prstGeom prst="rect">
            <a:avLst/>
          </a:prstGeom>
        </p:spPr>
        <p:txBody>
          <a:bodyPr wrap="square">
            <a:spAutoFit/>
          </a:bodyPr>
          <a:lstStyle/>
          <a:p>
            <a:r>
              <a:rPr lang="en-AU" sz="2000" dirty="0">
                <a:solidFill>
                  <a:schemeClr val="tx2"/>
                </a:solidFill>
              </a:rPr>
              <a:t>In engaging a designer to produce regulated designs for a class 2 building or a building with a class 2 component, the designer must be registered under the D&amp;BP Act for the category/categories relevant to the regulated design/s contracted to produce:</a:t>
            </a:r>
          </a:p>
        </p:txBody>
      </p:sp>
      <p:grpSp>
        <p:nvGrpSpPr>
          <p:cNvPr id="6" name="Group 5">
            <a:extLst>
              <a:ext uri="{FF2B5EF4-FFF2-40B4-BE49-F238E27FC236}">
                <a16:creationId xmlns:a16="http://schemas.microsoft.com/office/drawing/2014/main" id="{34F53248-BE16-417E-8E12-44539A7269A3}"/>
              </a:ext>
            </a:extLst>
          </p:cNvPr>
          <p:cNvGrpSpPr/>
          <p:nvPr/>
        </p:nvGrpSpPr>
        <p:grpSpPr>
          <a:xfrm>
            <a:off x="1117646" y="4481565"/>
            <a:ext cx="9767498" cy="2334238"/>
            <a:chOff x="1177081" y="3717507"/>
            <a:chExt cx="9767498" cy="2348056"/>
          </a:xfrm>
        </p:grpSpPr>
        <p:sp>
          <p:nvSpPr>
            <p:cNvPr id="7" name="TextBox 6">
              <a:extLst>
                <a:ext uri="{FF2B5EF4-FFF2-40B4-BE49-F238E27FC236}">
                  <a16:creationId xmlns:a16="http://schemas.microsoft.com/office/drawing/2014/main" id="{C4516701-1CC2-4E7A-87A2-DB82684B43CE}"/>
                </a:ext>
              </a:extLst>
            </p:cNvPr>
            <p:cNvSpPr txBox="1"/>
            <p:nvPr/>
          </p:nvSpPr>
          <p:spPr>
            <a:xfrm>
              <a:off x="1255125" y="3831618"/>
              <a:ext cx="3272912" cy="1945148"/>
            </a:xfrm>
            <a:prstGeom prst="rect">
              <a:avLst/>
            </a:prstGeom>
            <a:noFill/>
          </p:spPr>
          <p:txBody>
            <a:bodyPr wrap="square" lIns="0" tIns="0" rIns="0" bIns="0" rtlCol="0">
              <a:spAutoFit/>
            </a:bodyPr>
            <a:lstStyle/>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practitioner—architectural</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practitioner—body corporate </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practitioner—building design (low rise)</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practitioner—building design (medium rise)</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practitioner—civil engineering</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practitioner—drainage</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practitioner—drainage (restricted)</a:t>
              </a:r>
            </a:p>
          </p:txBody>
        </p:sp>
        <p:sp>
          <p:nvSpPr>
            <p:cNvPr id="8" name="Rectangle 7">
              <a:extLst>
                <a:ext uri="{FF2B5EF4-FFF2-40B4-BE49-F238E27FC236}">
                  <a16:creationId xmlns:a16="http://schemas.microsoft.com/office/drawing/2014/main" id="{D1156663-2647-4291-A7DB-98EB6682A492}"/>
                </a:ext>
              </a:extLst>
            </p:cNvPr>
            <p:cNvSpPr/>
            <p:nvPr/>
          </p:nvSpPr>
          <p:spPr>
            <a:xfrm>
              <a:off x="8012344" y="3831618"/>
              <a:ext cx="2924531" cy="2233945"/>
            </a:xfrm>
            <a:prstGeom prst="rect">
              <a:avLst/>
            </a:prstGeom>
          </p:spPr>
          <p:txBody>
            <a:bodyPr wrap="square">
              <a:spAutoFit/>
            </a:bodyPr>
            <a:lstStyle/>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practitioner—fire systems (mechanical smoke control)</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practitioner—geotechnical engineering</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practitioner—mechanical engineering</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practitioner—structural engineering</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practitioner—vertical transportation.</a:t>
              </a:r>
            </a:p>
          </p:txBody>
        </p:sp>
        <p:sp>
          <p:nvSpPr>
            <p:cNvPr id="9" name="Rectangle: Rounded Corners 8">
              <a:extLst>
                <a:ext uri="{FF2B5EF4-FFF2-40B4-BE49-F238E27FC236}">
                  <a16:creationId xmlns:a16="http://schemas.microsoft.com/office/drawing/2014/main" id="{5CF0790F-158C-48C1-8595-54E3021FD84C}"/>
                </a:ext>
              </a:extLst>
            </p:cNvPr>
            <p:cNvSpPr/>
            <p:nvPr/>
          </p:nvSpPr>
          <p:spPr>
            <a:xfrm>
              <a:off x="1177081" y="3717507"/>
              <a:ext cx="9767498" cy="2309085"/>
            </a:xfrm>
            <a:prstGeom prst="roundRect">
              <a:avLst>
                <a:gd name="adj" fmla="val 7215"/>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819522FE-C105-411B-A7D4-0FF436D5D8B6}"/>
                </a:ext>
              </a:extLst>
            </p:cNvPr>
            <p:cNvSpPr txBox="1"/>
            <p:nvPr/>
          </p:nvSpPr>
          <p:spPr>
            <a:xfrm>
              <a:off x="4682652" y="3831618"/>
              <a:ext cx="3077847" cy="2008755"/>
            </a:xfrm>
            <a:prstGeom prst="rect">
              <a:avLst/>
            </a:prstGeom>
            <a:noFill/>
          </p:spPr>
          <p:txBody>
            <a:bodyPr wrap="square" lIns="0" tIns="0" rIns="0" bIns="0" rtlCol="0">
              <a:spAutoFit/>
            </a:bodyPr>
            <a:lstStyle/>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practitioner—electrical engineering</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practitioner—façade</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practitioner—fire safety engineering</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practitioner—fire systems (detection and alarm systems)</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practitioner—fire systems (fire hydrant and fire hose reel),</a:t>
              </a:r>
            </a:p>
            <a:p>
              <a:pPr marL="176213" indent="-176213">
                <a:lnSpc>
                  <a:spcPct val="90000"/>
                </a:lnSpc>
                <a:spcAft>
                  <a:spcPts val="800"/>
                </a:spcAft>
                <a:buClr>
                  <a:schemeClr val="accent1"/>
                </a:buClr>
                <a:buFont typeface="Arial" panose="020B0604020202020204" pitchFamily="34" charset="0"/>
                <a:buChar char="•"/>
              </a:pPr>
              <a:r>
                <a:rPr lang="en-AU" sz="1200">
                  <a:solidFill>
                    <a:schemeClr val="tx2"/>
                  </a:solidFill>
                </a:rPr>
                <a:t>design practitioner—fire systems (fire sprinkler)</a:t>
              </a:r>
            </a:p>
          </p:txBody>
        </p:sp>
      </p:grpSp>
    </p:spTree>
    <p:extLst>
      <p:ext uri="{BB962C8B-B14F-4D97-AF65-F5344CB8AC3E}">
        <p14:creationId xmlns:p14="http://schemas.microsoft.com/office/powerpoint/2010/main" val="10717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1B9D39-614F-4C41-BD0E-C1D3392C015F}"/>
              </a:ext>
            </a:extLst>
          </p:cNvPr>
          <p:cNvSpPr>
            <a:spLocks noGrp="1"/>
          </p:cNvSpPr>
          <p:nvPr>
            <p:ph type="sldNum" sz="quarter" idx="11"/>
          </p:nvPr>
        </p:nvSpPr>
        <p:spPr/>
        <p:txBody>
          <a:bodyPr/>
          <a:lstStyle/>
          <a:p>
            <a:fld id="{6445CA75-65CF-428D-AAFD-249FBBE0F4CE}" type="slidenum">
              <a:rPr lang="en-GB" smtClean="0"/>
              <a:pPr/>
              <a:t>36</a:t>
            </a:fld>
            <a:endParaRPr lang="en-GB"/>
          </a:p>
        </p:txBody>
      </p:sp>
      <p:sp>
        <p:nvSpPr>
          <p:cNvPr id="6" name="Title 5">
            <a:extLst>
              <a:ext uri="{FF2B5EF4-FFF2-40B4-BE49-F238E27FC236}">
                <a16:creationId xmlns:a16="http://schemas.microsoft.com/office/drawing/2014/main" id="{430489CF-4EA4-4009-8ED9-01CAB5A075F6}"/>
              </a:ext>
            </a:extLst>
          </p:cNvPr>
          <p:cNvSpPr>
            <a:spLocks noGrp="1"/>
          </p:cNvSpPr>
          <p:nvPr>
            <p:ph type="title"/>
          </p:nvPr>
        </p:nvSpPr>
        <p:spPr>
          <a:xfrm>
            <a:off x="593275" y="553913"/>
            <a:ext cx="11010859" cy="498598"/>
          </a:xfrm>
        </p:spPr>
        <p:txBody>
          <a:bodyPr/>
          <a:lstStyle/>
          <a:p>
            <a:r>
              <a:rPr lang="en-AU"/>
              <a:t>Contracts must include:</a:t>
            </a:r>
          </a:p>
        </p:txBody>
      </p:sp>
      <p:sp>
        <p:nvSpPr>
          <p:cNvPr id="7" name="Rectangle 6">
            <a:extLst>
              <a:ext uri="{FF2B5EF4-FFF2-40B4-BE49-F238E27FC236}">
                <a16:creationId xmlns:a16="http://schemas.microsoft.com/office/drawing/2014/main" id="{05A6DAC6-ED04-4633-92D2-93195D9D1B60}"/>
              </a:ext>
            </a:extLst>
          </p:cNvPr>
          <p:cNvSpPr/>
          <p:nvPr/>
        </p:nvSpPr>
        <p:spPr>
          <a:xfrm>
            <a:off x="504303" y="1778953"/>
            <a:ext cx="11183393" cy="2677656"/>
          </a:xfrm>
          <a:prstGeom prst="rect">
            <a:avLst/>
          </a:prstGeom>
        </p:spPr>
        <p:txBody>
          <a:bodyPr wrap="square">
            <a:spAutoFit/>
          </a:bodyPr>
          <a:lstStyle/>
          <a:p>
            <a:pPr marL="342900" indent="-342900">
              <a:buClr>
                <a:srgbClr val="D7153A"/>
              </a:buClr>
              <a:buFont typeface="Wingdings" panose="05000000000000000000" pitchFamily="2" charset="2"/>
              <a:buChar char="§"/>
            </a:pPr>
            <a:r>
              <a:rPr lang="en-AU" sz="2400" dirty="0">
                <a:solidFill>
                  <a:schemeClr val="accent6"/>
                </a:solidFill>
              </a:rPr>
              <a:t>Permission from design practitioner for a building practitioner to use the regulated designs to build and to use in making a declaration that the building work has been done in accordance with the declared regulated designs AND for other design practitioners to declare variations</a:t>
            </a:r>
          </a:p>
          <a:p>
            <a:pPr marL="342900" indent="-342900">
              <a:buClr>
                <a:srgbClr val="D7153A"/>
              </a:buClr>
              <a:buFont typeface="Wingdings" panose="05000000000000000000" pitchFamily="2" charset="2"/>
              <a:buChar char="§"/>
            </a:pPr>
            <a:endParaRPr lang="en-AU" sz="2400" dirty="0">
              <a:solidFill>
                <a:schemeClr val="accent6"/>
              </a:solidFill>
            </a:endParaRPr>
          </a:p>
          <a:p>
            <a:pPr marL="342900" indent="-342900">
              <a:buClr>
                <a:srgbClr val="D7153A"/>
              </a:buClr>
              <a:buFont typeface="Wingdings" panose="05000000000000000000" pitchFamily="2" charset="2"/>
              <a:buChar char="§"/>
            </a:pPr>
            <a:r>
              <a:rPr lang="en-AU" sz="2400" dirty="0">
                <a:solidFill>
                  <a:schemeClr val="accent6"/>
                </a:solidFill>
              </a:rPr>
              <a:t>Pricing so that the designer can be available for variations during the construction phase – to produce and declare varied regulated designs</a:t>
            </a:r>
          </a:p>
        </p:txBody>
      </p:sp>
    </p:spTree>
    <p:extLst>
      <p:ext uri="{BB962C8B-B14F-4D97-AF65-F5344CB8AC3E}">
        <p14:creationId xmlns:p14="http://schemas.microsoft.com/office/powerpoint/2010/main" val="31591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004B-5741-46BB-A606-D26C642A37F5}"/>
              </a:ext>
            </a:extLst>
          </p:cNvPr>
          <p:cNvSpPr>
            <a:spLocks noGrp="1"/>
          </p:cNvSpPr>
          <p:nvPr>
            <p:ph type="title"/>
          </p:nvPr>
        </p:nvSpPr>
        <p:spPr/>
        <p:txBody>
          <a:bodyPr/>
          <a:lstStyle/>
          <a:p>
            <a:r>
              <a:rPr lang="en-AU" b="1" dirty="0"/>
              <a:t>Insurance </a:t>
            </a:r>
            <a:br>
              <a:rPr lang="en-AU" dirty="0"/>
            </a:br>
            <a:endParaRPr lang="en-AU" dirty="0"/>
          </a:p>
        </p:txBody>
      </p:sp>
      <p:sp>
        <p:nvSpPr>
          <p:cNvPr id="3" name="Content Placeholder 2">
            <a:extLst>
              <a:ext uri="{FF2B5EF4-FFF2-40B4-BE49-F238E27FC236}">
                <a16:creationId xmlns:a16="http://schemas.microsoft.com/office/drawing/2014/main" id="{6532EA95-6540-446A-AD53-11625A76C012}"/>
              </a:ext>
            </a:extLst>
          </p:cNvPr>
          <p:cNvSpPr>
            <a:spLocks noGrp="1"/>
          </p:cNvSpPr>
          <p:nvPr>
            <p:ph idx="1"/>
          </p:nvPr>
        </p:nvSpPr>
        <p:spPr>
          <a:xfrm>
            <a:off x="590571" y="1601511"/>
            <a:ext cx="11010858" cy="3654977"/>
          </a:xfrm>
        </p:spPr>
        <p:txBody>
          <a:bodyPr/>
          <a:lstStyle/>
          <a:p>
            <a:r>
              <a:rPr lang="en-AU" dirty="0"/>
              <a:t>We recommend that you hold adequate insurance to cover any liability that might arise relating to your new obligations under the D&amp;BP reforms.</a:t>
            </a:r>
          </a:p>
          <a:p>
            <a:endParaRPr lang="en-AU" dirty="0">
              <a:solidFill>
                <a:schemeClr val="accent6"/>
              </a:solidFill>
            </a:endParaRPr>
          </a:p>
          <a:p>
            <a:r>
              <a:rPr lang="en-AU" b="0" dirty="0">
                <a:solidFill>
                  <a:schemeClr val="accent6"/>
                </a:solidFill>
              </a:rPr>
              <a:t>There will be a one transitional period from 1 July 2021 to 30 June 2022 during which such insurance will not be mandated as a condition of registration. </a:t>
            </a:r>
          </a:p>
          <a:p>
            <a:r>
              <a:rPr lang="en-AU" b="0" dirty="0">
                <a:solidFill>
                  <a:schemeClr val="accent6"/>
                </a:solidFill>
              </a:rPr>
              <a:t>This transitional period is intended to enable the insurance industry to develop appropriate products, and to enable you to adjust to your new responsibilities under the reforms.</a:t>
            </a:r>
          </a:p>
          <a:p>
            <a:r>
              <a:rPr lang="en-AU" b="0" dirty="0">
                <a:solidFill>
                  <a:schemeClr val="accent6"/>
                </a:solidFill>
              </a:rPr>
              <a:t>Practitioners may have obligations under other legislation that requires them to be insured for other work before this date.</a:t>
            </a:r>
          </a:p>
          <a:p>
            <a:pPr marL="0" indent="0">
              <a:buNone/>
            </a:pPr>
            <a:endParaRPr lang="en-AU" sz="2800" b="0" dirty="0">
              <a:solidFill>
                <a:schemeClr val="accent6"/>
              </a:solidFill>
              <a:highlight>
                <a:srgbClr val="FFFF00"/>
              </a:highlight>
            </a:endParaRPr>
          </a:p>
          <a:p>
            <a:endParaRPr lang="en-AU" sz="2800" b="0" dirty="0">
              <a:solidFill>
                <a:schemeClr val="tx2"/>
              </a:solidFill>
            </a:endParaRPr>
          </a:p>
        </p:txBody>
      </p:sp>
    </p:spTree>
    <p:extLst>
      <p:ext uri="{BB962C8B-B14F-4D97-AF65-F5344CB8AC3E}">
        <p14:creationId xmlns:p14="http://schemas.microsoft.com/office/powerpoint/2010/main" val="1546000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8DF40B-123E-4181-96E2-780A22DB490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3B5F-2575-4087-85D7-5D931753F02B}" type="slidenum">
              <a:rPr kumimoji="0" lang="en-AU"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0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1249B0B5-99B5-4D7A-A63B-FEDDF3DB6684}"/>
              </a:ext>
            </a:extLst>
          </p:cNvPr>
          <p:cNvSpPr>
            <a:spLocks noGrp="1"/>
          </p:cNvSpPr>
          <p:nvPr>
            <p:ph type="body" sz="quarter" idx="12"/>
          </p:nvPr>
        </p:nvSpPr>
        <p:spPr>
          <a:xfrm>
            <a:off x="593276" y="2591653"/>
            <a:ext cx="8416612" cy="1661993"/>
          </a:xfrm>
        </p:spPr>
        <p:txBody>
          <a:bodyPr/>
          <a:lstStyle/>
          <a:p>
            <a:r>
              <a:rPr lang="en-AU" sz="6000"/>
              <a:t>Skills, experience &amp; education</a:t>
            </a:r>
          </a:p>
        </p:txBody>
      </p:sp>
    </p:spTree>
    <p:extLst>
      <p:ext uri="{BB962C8B-B14F-4D97-AF65-F5344CB8AC3E}">
        <p14:creationId xmlns:p14="http://schemas.microsoft.com/office/powerpoint/2010/main" val="417038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004B-5741-46BB-A606-D26C642A37F5}"/>
              </a:ext>
            </a:extLst>
          </p:cNvPr>
          <p:cNvSpPr>
            <a:spLocks noGrp="1"/>
          </p:cNvSpPr>
          <p:nvPr>
            <p:ph type="title"/>
          </p:nvPr>
        </p:nvSpPr>
        <p:spPr/>
        <p:txBody>
          <a:bodyPr/>
          <a:lstStyle/>
          <a:p>
            <a:r>
              <a:rPr lang="en-AU"/>
              <a:t>Builders and Designers (all classes)</a:t>
            </a:r>
            <a:br>
              <a:rPr lang="en-AU"/>
            </a:br>
            <a:endParaRPr lang="en-AU"/>
          </a:p>
        </p:txBody>
      </p:sp>
      <p:sp>
        <p:nvSpPr>
          <p:cNvPr id="3" name="Content Placeholder 2">
            <a:extLst>
              <a:ext uri="{FF2B5EF4-FFF2-40B4-BE49-F238E27FC236}">
                <a16:creationId xmlns:a16="http://schemas.microsoft.com/office/drawing/2014/main" id="{6532EA95-6540-446A-AD53-11625A76C012}"/>
              </a:ext>
            </a:extLst>
          </p:cNvPr>
          <p:cNvSpPr>
            <a:spLocks noGrp="1"/>
          </p:cNvSpPr>
          <p:nvPr>
            <p:ph idx="1"/>
          </p:nvPr>
        </p:nvSpPr>
        <p:spPr>
          <a:xfrm>
            <a:off x="590571" y="1601511"/>
            <a:ext cx="11010858" cy="3654977"/>
          </a:xfrm>
        </p:spPr>
        <p:txBody>
          <a:bodyPr/>
          <a:lstStyle/>
          <a:p>
            <a:pPr>
              <a:lnSpc>
                <a:spcPct val="150000"/>
              </a:lnSpc>
            </a:pPr>
            <a:r>
              <a:rPr lang="en-AU" b="0">
                <a:solidFill>
                  <a:schemeClr val="accent6"/>
                </a:solidFill>
              </a:rPr>
              <a:t>Must be able to prove that you:</a:t>
            </a:r>
          </a:p>
          <a:p>
            <a:pPr marL="342900" indent="-342900">
              <a:lnSpc>
                <a:spcPct val="150000"/>
              </a:lnSpc>
              <a:buFont typeface="Arial" panose="020B0604020202020204" pitchFamily="34" charset="0"/>
              <a:buChar char="•"/>
            </a:pPr>
            <a:r>
              <a:rPr lang="en-AU" b="0">
                <a:solidFill>
                  <a:schemeClr val="accent6"/>
                </a:solidFill>
              </a:rPr>
              <a:t>meet the </a:t>
            </a:r>
            <a:r>
              <a:rPr lang="en-AU">
                <a:solidFill>
                  <a:schemeClr val="accent6"/>
                </a:solidFill>
              </a:rPr>
              <a:t>qualification, knowledge, skills and experience</a:t>
            </a:r>
            <a:r>
              <a:rPr lang="en-AU" b="0">
                <a:solidFill>
                  <a:schemeClr val="accent6"/>
                </a:solidFill>
              </a:rPr>
              <a:t> requirements</a:t>
            </a:r>
          </a:p>
          <a:p>
            <a:pPr marL="342900" indent="-342900">
              <a:lnSpc>
                <a:spcPct val="150000"/>
              </a:lnSpc>
              <a:buFont typeface="Arial" panose="020B0604020202020204" pitchFamily="34" charset="0"/>
              <a:buChar char="•"/>
            </a:pPr>
            <a:r>
              <a:rPr lang="en-AU" b="0">
                <a:solidFill>
                  <a:schemeClr val="accent6"/>
                </a:solidFill>
              </a:rPr>
              <a:t>have successfully completed the pre-registration learning requirements</a:t>
            </a:r>
          </a:p>
          <a:p>
            <a:pPr marL="342900" indent="-342900">
              <a:lnSpc>
                <a:spcPct val="150000"/>
              </a:lnSpc>
              <a:buFont typeface="Arial" panose="020B0604020202020204" pitchFamily="34" charset="0"/>
              <a:buChar char="•"/>
            </a:pPr>
            <a:r>
              <a:rPr lang="en-AU" b="0">
                <a:solidFill>
                  <a:schemeClr val="accent6"/>
                </a:solidFill>
              </a:rPr>
              <a:t>are at least 18 years of age</a:t>
            </a:r>
          </a:p>
          <a:p>
            <a:pPr marL="342900" indent="-342900">
              <a:lnSpc>
                <a:spcPct val="150000"/>
              </a:lnSpc>
              <a:buFont typeface="Arial" panose="020B0604020202020204" pitchFamily="34" charset="0"/>
              <a:buChar char="•"/>
            </a:pPr>
            <a:r>
              <a:rPr lang="en-AU" b="0">
                <a:solidFill>
                  <a:schemeClr val="accent6"/>
                </a:solidFill>
              </a:rPr>
              <a:t>are a suitable person to carry out the work</a:t>
            </a:r>
          </a:p>
          <a:p>
            <a:pPr marL="342900" indent="-342900">
              <a:lnSpc>
                <a:spcPct val="150000"/>
              </a:lnSpc>
              <a:buFont typeface="Arial" panose="020B0604020202020204" pitchFamily="34" charset="0"/>
              <a:buChar char="•"/>
            </a:pPr>
            <a:r>
              <a:rPr lang="en-AU" b="0">
                <a:solidFill>
                  <a:schemeClr val="accent6"/>
                </a:solidFill>
              </a:rPr>
              <a:t>meet insurance requirements</a:t>
            </a:r>
          </a:p>
          <a:p>
            <a:pPr marL="342900" indent="-342900">
              <a:lnSpc>
                <a:spcPct val="150000"/>
              </a:lnSpc>
              <a:buFont typeface="Arial" panose="020B0604020202020204" pitchFamily="34" charset="0"/>
              <a:buChar char="•"/>
            </a:pPr>
            <a:r>
              <a:rPr lang="en-AU" b="0">
                <a:solidFill>
                  <a:schemeClr val="accent6"/>
                </a:solidFill>
              </a:rPr>
              <a:t>pass a national police check. </a:t>
            </a:r>
          </a:p>
          <a:p>
            <a:pPr marL="0" indent="0">
              <a:lnSpc>
                <a:spcPct val="150000"/>
              </a:lnSpc>
              <a:buNone/>
            </a:pPr>
            <a:endParaRPr lang="en-AU" sz="2800" b="0">
              <a:solidFill>
                <a:schemeClr val="accent6"/>
              </a:solidFill>
              <a:highlight>
                <a:srgbClr val="FFFF00"/>
              </a:highlight>
            </a:endParaRPr>
          </a:p>
          <a:p>
            <a:pPr>
              <a:lnSpc>
                <a:spcPct val="150000"/>
              </a:lnSpc>
            </a:pPr>
            <a:endParaRPr lang="en-AU" sz="2800" b="0">
              <a:solidFill>
                <a:schemeClr val="tx2"/>
              </a:solidFill>
            </a:endParaRPr>
          </a:p>
        </p:txBody>
      </p:sp>
    </p:spTree>
    <p:extLst>
      <p:ext uri="{BB962C8B-B14F-4D97-AF65-F5344CB8AC3E}">
        <p14:creationId xmlns:p14="http://schemas.microsoft.com/office/powerpoint/2010/main" val="100567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BCA1-F088-48F0-8769-F88550D0D1BA}"/>
              </a:ext>
            </a:extLst>
          </p:cNvPr>
          <p:cNvSpPr>
            <a:spLocks noGrp="1"/>
          </p:cNvSpPr>
          <p:nvPr>
            <p:ph type="title"/>
          </p:nvPr>
        </p:nvSpPr>
        <p:spPr>
          <a:xfrm>
            <a:off x="593275" y="553913"/>
            <a:ext cx="11010859" cy="886397"/>
          </a:xfrm>
        </p:spPr>
        <p:txBody>
          <a:bodyPr/>
          <a:lstStyle/>
          <a:p>
            <a:r>
              <a:rPr lang="en-AU" sz="3200" dirty="0"/>
              <a:t>The D&amp;BP  Scheme applies to buildings that are Class 2, or contain a Class 2 component</a:t>
            </a:r>
          </a:p>
        </p:txBody>
      </p:sp>
      <p:sp>
        <p:nvSpPr>
          <p:cNvPr id="3" name="Slide Number Placeholder 2">
            <a:extLst>
              <a:ext uri="{FF2B5EF4-FFF2-40B4-BE49-F238E27FC236}">
                <a16:creationId xmlns:a16="http://schemas.microsoft.com/office/drawing/2014/main" id="{DE5E146D-74BF-46ED-A2DC-72224A8EB84B}"/>
              </a:ext>
            </a:extLst>
          </p:cNvPr>
          <p:cNvSpPr>
            <a:spLocks noGrp="1"/>
          </p:cNvSpPr>
          <p:nvPr>
            <p:ph type="sldNum" sz="quarter" idx="11"/>
          </p:nvPr>
        </p:nvSpPr>
        <p:spPr/>
        <p:txBody>
          <a:bodyPr/>
          <a:lstStyle/>
          <a:p>
            <a:fld id="{6445CA75-65CF-428D-AAFD-249FBBE0F4CE}" type="slidenum">
              <a:rPr lang="en-GB" smtClean="0"/>
              <a:pPr/>
              <a:t>4</a:t>
            </a:fld>
            <a:endParaRPr lang="en-GB"/>
          </a:p>
        </p:txBody>
      </p:sp>
      <p:sp>
        <p:nvSpPr>
          <p:cNvPr id="5" name="Content Placeholder 4">
            <a:extLst>
              <a:ext uri="{FF2B5EF4-FFF2-40B4-BE49-F238E27FC236}">
                <a16:creationId xmlns:a16="http://schemas.microsoft.com/office/drawing/2014/main" id="{754BB980-F2CE-49F6-BD87-89F925941070}"/>
              </a:ext>
            </a:extLst>
          </p:cNvPr>
          <p:cNvSpPr txBox="1">
            <a:spLocks/>
          </p:cNvSpPr>
          <p:nvPr/>
        </p:nvSpPr>
        <p:spPr>
          <a:xfrm>
            <a:off x="516515" y="1521702"/>
            <a:ext cx="11116125" cy="653270"/>
          </a:xfrm>
          <a:prstGeom prst="rect">
            <a:avLst/>
          </a:prstGeom>
        </p:spPr>
        <p:txBody>
          <a:bodyPr vert="horz" lIns="91440" tIns="45720" rIns="91440" bIns="45720" rtlCol="0">
            <a:noAutofit/>
          </a:bodyPr>
          <a:lstStyle>
            <a:defPPr>
              <a:defRPr lang="en-US"/>
            </a:defPPr>
            <a:lvl1pPr marL="228600" marR="0" lvl="0" indent="-228600" fontAlgn="auto">
              <a:lnSpc>
                <a:spcPct val="110000"/>
              </a:lnSpc>
              <a:spcBef>
                <a:spcPts val="1000"/>
              </a:spcBef>
              <a:spcAft>
                <a:spcPts val="0"/>
              </a:spcAft>
              <a:buClr>
                <a:schemeClr val="accent1"/>
              </a:buClr>
              <a:buSzTx/>
              <a:buFont typeface="Wingdings" panose="05000000000000000000" pitchFamily="2" charset="2"/>
              <a:buChar char="§"/>
              <a:tabLst/>
              <a:defRPr kumimoji="0" sz="1700" b="0" i="0" u="none" strike="noStrike" cap="none" spc="0" normalizeH="0" baseline="0">
                <a:ln>
                  <a:noFill/>
                </a:ln>
                <a:solidFill>
                  <a:schemeClr val="tx2"/>
                </a:solidFill>
                <a:effectLst/>
                <a:uLnTx/>
                <a:uFillTx/>
                <a:latin typeface="Arial"/>
              </a:defRPr>
            </a:lvl1pPr>
            <a:lvl2pPr marR="0" lvl="1" indent="0" fontAlgn="auto">
              <a:lnSpc>
                <a:spcPct val="110000"/>
              </a:lnSpc>
              <a:spcBef>
                <a:spcPts val="500"/>
              </a:spcBef>
              <a:spcAft>
                <a:spcPts val="0"/>
              </a:spcAft>
              <a:buClr>
                <a:schemeClr val="accent1"/>
              </a:buClr>
              <a:buSzTx/>
              <a:buFont typeface="Wingdings" panose="05000000000000000000" pitchFamily="2" charset="2"/>
              <a:buNone/>
              <a:tabLst/>
              <a:defRPr kumimoji="0" sz="1600" b="1" i="0" u="none" strike="noStrike" cap="none" spc="0" normalizeH="0" baseline="0">
                <a:ln>
                  <a:noFill/>
                </a:ln>
                <a:solidFill>
                  <a:schemeClr val="accent2"/>
                </a:solidFill>
                <a:effectLst/>
                <a:uLnTx/>
                <a:uFillTx/>
                <a:latin typeface="Arial"/>
              </a:defRP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Wingdings" panose="05000000000000000000" pitchFamily="2" charset="2"/>
              <a:buChar char="v"/>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AU" sz="2000" dirty="0">
                <a:solidFill>
                  <a:schemeClr val="accent1"/>
                </a:solidFill>
              </a:rPr>
              <a:t>A Class 2 building is a building containing two or more sole occupancy units, with each being a separate dwelling (NCC Vol 1, A6.2)</a:t>
            </a:r>
            <a:endParaRPr lang="en-AU" sz="2000" u="sng" dirty="0">
              <a:solidFill>
                <a:schemeClr val="accent1"/>
              </a:solidFill>
            </a:endParaRPr>
          </a:p>
        </p:txBody>
      </p:sp>
      <p:grpSp>
        <p:nvGrpSpPr>
          <p:cNvPr id="30" name="Group 29">
            <a:extLst>
              <a:ext uri="{FF2B5EF4-FFF2-40B4-BE49-F238E27FC236}">
                <a16:creationId xmlns:a16="http://schemas.microsoft.com/office/drawing/2014/main" id="{545D5BC5-1317-4CC1-B21C-2015540E800D}"/>
              </a:ext>
            </a:extLst>
          </p:cNvPr>
          <p:cNvGrpSpPr/>
          <p:nvPr/>
        </p:nvGrpSpPr>
        <p:grpSpPr>
          <a:xfrm>
            <a:off x="1765638" y="2752542"/>
            <a:ext cx="1476000" cy="1476000"/>
            <a:chOff x="1533055" y="2770415"/>
            <a:chExt cx="1476000" cy="1476000"/>
          </a:xfrm>
        </p:grpSpPr>
        <p:sp>
          <p:nvSpPr>
            <p:cNvPr id="32" name="Oval 31">
              <a:extLst>
                <a:ext uri="{FF2B5EF4-FFF2-40B4-BE49-F238E27FC236}">
                  <a16:creationId xmlns:a16="http://schemas.microsoft.com/office/drawing/2014/main" id="{40B9C8A0-270B-4306-A539-C8A1A0E88B03}"/>
                </a:ext>
              </a:extLst>
            </p:cNvPr>
            <p:cNvSpPr/>
            <p:nvPr/>
          </p:nvSpPr>
          <p:spPr>
            <a:xfrm>
              <a:off x="1533055" y="2770415"/>
              <a:ext cx="1476000" cy="147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grpSp>
          <p:nvGrpSpPr>
            <p:cNvPr id="33" name="Group 32">
              <a:extLst>
                <a:ext uri="{FF2B5EF4-FFF2-40B4-BE49-F238E27FC236}">
                  <a16:creationId xmlns:a16="http://schemas.microsoft.com/office/drawing/2014/main" id="{5CD99D38-2FF0-46B5-8167-2D4C6717D1F8}"/>
                </a:ext>
              </a:extLst>
            </p:cNvPr>
            <p:cNvGrpSpPr/>
            <p:nvPr/>
          </p:nvGrpSpPr>
          <p:grpSpPr>
            <a:xfrm>
              <a:off x="1668475" y="3097295"/>
              <a:ext cx="1214120" cy="771106"/>
              <a:chOff x="1073963" y="4322617"/>
              <a:chExt cx="1219657" cy="836339"/>
            </a:xfrm>
            <a:solidFill>
              <a:schemeClr val="bg1"/>
            </a:solidFill>
          </p:grpSpPr>
          <p:grpSp>
            <p:nvGrpSpPr>
              <p:cNvPr id="34" name="Group 33">
                <a:extLst>
                  <a:ext uri="{FF2B5EF4-FFF2-40B4-BE49-F238E27FC236}">
                    <a16:creationId xmlns:a16="http://schemas.microsoft.com/office/drawing/2014/main" id="{0DC1D0EE-2B02-4337-A247-AD1A0F7787AF}"/>
                  </a:ext>
                </a:extLst>
              </p:cNvPr>
              <p:cNvGrpSpPr/>
              <p:nvPr/>
            </p:nvGrpSpPr>
            <p:grpSpPr>
              <a:xfrm>
                <a:off x="1073963" y="4322617"/>
                <a:ext cx="1219657" cy="575481"/>
                <a:chOff x="2216963" y="4431030"/>
                <a:chExt cx="1516838" cy="663111"/>
              </a:xfrm>
              <a:grpFill/>
            </p:grpSpPr>
            <p:grpSp>
              <p:nvGrpSpPr>
                <p:cNvPr id="42" name="Graphic 18" descr="Suburban scene">
                  <a:extLst>
                    <a:ext uri="{FF2B5EF4-FFF2-40B4-BE49-F238E27FC236}">
                      <a16:creationId xmlns:a16="http://schemas.microsoft.com/office/drawing/2014/main" id="{199E3EDE-ACF9-4D29-9BBF-E41C3F162170}"/>
                    </a:ext>
                  </a:extLst>
                </p:cNvPr>
                <p:cNvGrpSpPr/>
                <p:nvPr/>
              </p:nvGrpSpPr>
              <p:grpSpPr>
                <a:xfrm>
                  <a:off x="2886076" y="4431201"/>
                  <a:ext cx="847725" cy="662940"/>
                  <a:chOff x="2886076" y="4431201"/>
                  <a:chExt cx="847725" cy="662940"/>
                </a:xfrm>
                <a:grpFill/>
              </p:grpSpPr>
              <p:sp>
                <p:nvSpPr>
                  <p:cNvPr id="46" name="Freeform: Shape 45">
                    <a:extLst>
                      <a:ext uri="{FF2B5EF4-FFF2-40B4-BE49-F238E27FC236}">
                        <a16:creationId xmlns:a16="http://schemas.microsoft.com/office/drawing/2014/main" id="{045853B1-4E4C-4580-B263-7B8552EFD57E}"/>
                      </a:ext>
                    </a:extLst>
                  </p:cNvPr>
                  <p:cNvSpPr/>
                  <p:nvPr/>
                </p:nvSpPr>
                <p:spPr>
                  <a:xfrm>
                    <a:off x="2943226" y="4457300"/>
                    <a:ext cx="514350" cy="357854"/>
                  </a:xfrm>
                  <a:custGeom>
                    <a:avLst/>
                    <a:gdLst>
                      <a:gd name="connsiteX0" fmla="*/ 514350 w 514350"/>
                      <a:gd name="connsiteY0" fmla="*/ 163259 h 357854"/>
                      <a:gd name="connsiteX1" fmla="*/ 342900 w 514350"/>
                      <a:gd name="connsiteY1" fmla="*/ 0 h 357854"/>
                      <a:gd name="connsiteX2" fmla="*/ 342900 w 514350"/>
                      <a:gd name="connsiteY2" fmla="*/ 0 h 357854"/>
                      <a:gd name="connsiteX3" fmla="*/ 0 w 514350"/>
                      <a:gd name="connsiteY3" fmla="*/ 326231 h 357854"/>
                      <a:gd name="connsiteX4" fmla="*/ 37052 w 514350"/>
                      <a:gd name="connsiteY4" fmla="*/ 357854 h 357854"/>
                      <a:gd name="connsiteX5" fmla="*/ 342900 w 514350"/>
                      <a:gd name="connsiteY5" fmla="*/ 67342 h 357854"/>
                      <a:gd name="connsiteX6" fmla="*/ 342900 w 514350"/>
                      <a:gd name="connsiteY6" fmla="*/ 67342 h 357854"/>
                      <a:gd name="connsiteX7" fmla="*/ 502063 w 514350"/>
                      <a:gd name="connsiteY7" fmla="*/ 218599 h 357854"/>
                      <a:gd name="connsiteX8" fmla="*/ 514350 w 514350"/>
                      <a:gd name="connsiteY8" fmla="*/ 163259 h 3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0" h="357854">
                        <a:moveTo>
                          <a:pt x="514350" y="163259"/>
                        </a:moveTo>
                        <a:lnTo>
                          <a:pt x="342900" y="0"/>
                        </a:lnTo>
                        <a:lnTo>
                          <a:pt x="342900" y="0"/>
                        </a:lnTo>
                        <a:lnTo>
                          <a:pt x="0" y="326231"/>
                        </a:lnTo>
                        <a:lnTo>
                          <a:pt x="37052" y="357854"/>
                        </a:lnTo>
                        <a:lnTo>
                          <a:pt x="342900" y="67342"/>
                        </a:lnTo>
                        <a:lnTo>
                          <a:pt x="342900" y="67342"/>
                        </a:lnTo>
                        <a:lnTo>
                          <a:pt x="502063" y="218599"/>
                        </a:lnTo>
                        <a:cubicBezTo>
                          <a:pt x="504963" y="199907"/>
                          <a:pt x="509067" y="181422"/>
                          <a:pt x="514350" y="163259"/>
                        </a:cubicBezTo>
                        <a:close/>
                      </a:path>
                    </a:pathLst>
                  </a:custGeom>
                  <a:grpFill/>
                  <a:ln w="9525" cap="flat">
                    <a:noFill/>
                    <a:prstDash val="solid"/>
                    <a:miter/>
                  </a:ln>
                </p:spPr>
                <p:txBody>
                  <a:bodyPr rtlCol="0" anchor="ctr"/>
                  <a:lstStyle/>
                  <a:p>
                    <a:endParaRPr lang="en-AU">
                      <a:solidFill>
                        <a:schemeClr val="accent2"/>
                      </a:solidFill>
                    </a:endParaRPr>
                  </a:p>
                </p:txBody>
              </p:sp>
              <p:sp>
                <p:nvSpPr>
                  <p:cNvPr id="47" name="Freeform: Shape 46">
                    <a:extLst>
                      <a:ext uri="{FF2B5EF4-FFF2-40B4-BE49-F238E27FC236}">
                        <a16:creationId xmlns:a16="http://schemas.microsoft.com/office/drawing/2014/main" id="{9233FC65-0992-4730-86F8-C4E29ABF9259}"/>
                      </a:ext>
                    </a:extLst>
                  </p:cNvPr>
                  <p:cNvSpPr/>
                  <p:nvPr/>
                </p:nvSpPr>
                <p:spPr>
                  <a:xfrm>
                    <a:off x="2886076" y="4431201"/>
                    <a:ext cx="847725" cy="662940"/>
                  </a:xfrm>
                  <a:custGeom>
                    <a:avLst/>
                    <a:gdLst>
                      <a:gd name="connsiteX0" fmla="*/ 723900 w 847725"/>
                      <a:gd name="connsiteY0" fmla="*/ 605790 h 662940"/>
                      <a:gd name="connsiteX1" fmla="*/ 723900 w 847725"/>
                      <a:gd name="connsiteY1" fmla="*/ 413480 h 662940"/>
                      <a:gd name="connsiteX2" fmla="*/ 823913 w 847725"/>
                      <a:gd name="connsiteY2" fmla="*/ 268796 h 662940"/>
                      <a:gd name="connsiteX3" fmla="*/ 704850 w 847725"/>
                      <a:gd name="connsiteY3" fmla="*/ 0 h 662940"/>
                      <a:gd name="connsiteX4" fmla="*/ 585788 w 847725"/>
                      <a:gd name="connsiteY4" fmla="*/ 268796 h 662940"/>
                      <a:gd name="connsiteX5" fmla="*/ 685800 w 847725"/>
                      <a:gd name="connsiteY5" fmla="*/ 413480 h 662940"/>
                      <a:gd name="connsiteX6" fmla="*/ 685800 w 847725"/>
                      <a:gd name="connsiteY6" fmla="*/ 605790 h 662940"/>
                      <a:gd name="connsiteX7" fmla="*/ 647700 w 847725"/>
                      <a:gd name="connsiteY7" fmla="*/ 605790 h 662940"/>
                      <a:gd name="connsiteX8" fmla="*/ 647700 w 847725"/>
                      <a:gd name="connsiteY8" fmla="*/ 431102 h 662940"/>
                      <a:gd name="connsiteX9" fmla="*/ 557784 w 847725"/>
                      <a:gd name="connsiteY9" fmla="*/ 283845 h 662940"/>
                      <a:gd name="connsiteX10" fmla="*/ 400050 w 847725"/>
                      <a:gd name="connsiteY10" fmla="*/ 139065 h 662940"/>
                      <a:gd name="connsiteX11" fmla="*/ 152400 w 847725"/>
                      <a:gd name="connsiteY11" fmla="*/ 366427 h 662940"/>
                      <a:gd name="connsiteX12" fmla="*/ 152400 w 847725"/>
                      <a:gd name="connsiteY12" fmla="*/ 605790 h 662940"/>
                      <a:gd name="connsiteX13" fmla="*/ 95250 w 847725"/>
                      <a:gd name="connsiteY13" fmla="*/ 605790 h 662940"/>
                      <a:gd name="connsiteX14" fmla="*/ 95250 w 847725"/>
                      <a:gd name="connsiteY14" fmla="*/ 591598 h 662940"/>
                      <a:gd name="connsiteX15" fmla="*/ 111347 w 847725"/>
                      <a:gd name="connsiteY15" fmla="*/ 591598 h 662940"/>
                      <a:gd name="connsiteX16" fmla="*/ 124968 w 847725"/>
                      <a:gd name="connsiteY16" fmla="*/ 580263 h 662940"/>
                      <a:gd name="connsiteX17" fmla="*/ 124968 w 847725"/>
                      <a:gd name="connsiteY17" fmla="*/ 580263 h 662940"/>
                      <a:gd name="connsiteX18" fmla="*/ 142113 w 847725"/>
                      <a:gd name="connsiteY18" fmla="*/ 548164 h 662940"/>
                      <a:gd name="connsiteX19" fmla="*/ 142240 w 847725"/>
                      <a:gd name="connsiteY19" fmla="*/ 543990 h 662940"/>
                      <a:gd name="connsiteX20" fmla="*/ 139160 w 847725"/>
                      <a:gd name="connsiteY20" fmla="*/ 543211 h 662940"/>
                      <a:gd name="connsiteX21" fmla="*/ 95250 w 847725"/>
                      <a:gd name="connsiteY21" fmla="*/ 567690 h 662940"/>
                      <a:gd name="connsiteX22" fmla="*/ 95250 w 847725"/>
                      <a:gd name="connsiteY22" fmla="*/ 541020 h 662940"/>
                      <a:gd name="connsiteX23" fmla="*/ 114300 w 847725"/>
                      <a:gd name="connsiteY23" fmla="*/ 478631 h 662940"/>
                      <a:gd name="connsiteX24" fmla="*/ 110278 w 847725"/>
                      <a:gd name="connsiteY24" fmla="*/ 477510 h 662940"/>
                      <a:gd name="connsiteX25" fmla="*/ 109157 w 847725"/>
                      <a:gd name="connsiteY25" fmla="*/ 478631 h 662940"/>
                      <a:gd name="connsiteX26" fmla="*/ 98965 w 847725"/>
                      <a:gd name="connsiteY26" fmla="*/ 495967 h 662940"/>
                      <a:gd name="connsiteX27" fmla="*/ 88773 w 847725"/>
                      <a:gd name="connsiteY27" fmla="*/ 478631 h 662940"/>
                      <a:gd name="connsiteX28" fmla="*/ 86106 w 847725"/>
                      <a:gd name="connsiteY28" fmla="*/ 477107 h 662940"/>
                      <a:gd name="connsiteX29" fmla="*/ 83534 w 847725"/>
                      <a:gd name="connsiteY29" fmla="*/ 478631 h 662940"/>
                      <a:gd name="connsiteX30" fmla="*/ 73343 w 847725"/>
                      <a:gd name="connsiteY30" fmla="*/ 495967 h 662940"/>
                      <a:gd name="connsiteX31" fmla="*/ 62770 w 847725"/>
                      <a:gd name="connsiteY31" fmla="*/ 478631 h 662940"/>
                      <a:gd name="connsiteX32" fmla="*/ 58592 w 847725"/>
                      <a:gd name="connsiteY32" fmla="*/ 477570 h 662940"/>
                      <a:gd name="connsiteX33" fmla="*/ 57531 w 847725"/>
                      <a:gd name="connsiteY33" fmla="*/ 478631 h 662940"/>
                      <a:gd name="connsiteX34" fmla="*/ 76581 w 847725"/>
                      <a:gd name="connsiteY34" fmla="*/ 541020 h 662940"/>
                      <a:gd name="connsiteX35" fmla="*/ 76581 w 847725"/>
                      <a:gd name="connsiteY35" fmla="*/ 567119 h 662940"/>
                      <a:gd name="connsiteX36" fmla="*/ 32861 w 847725"/>
                      <a:gd name="connsiteY36" fmla="*/ 543116 h 662940"/>
                      <a:gd name="connsiteX37" fmla="*/ 29129 w 847725"/>
                      <a:gd name="connsiteY37" fmla="*/ 544989 h 662940"/>
                      <a:gd name="connsiteX38" fmla="*/ 29908 w 847725"/>
                      <a:gd name="connsiteY38" fmla="*/ 548069 h 662940"/>
                      <a:gd name="connsiteX39" fmla="*/ 47054 w 847725"/>
                      <a:gd name="connsiteY39" fmla="*/ 580168 h 662940"/>
                      <a:gd name="connsiteX40" fmla="*/ 47054 w 847725"/>
                      <a:gd name="connsiteY40" fmla="*/ 580168 h 662940"/>
                      <a:gd name="connsiteX41" fmla="*/ 60674 w 847725"/>
                      <a:gd name="connsiteY41" fmla="*/ 591503 h 662940"/>
                      <a:gd name="connsiteX42" fmla="*/ 76200 w 847725"/>
                      <a:gd name="connsiteY42" fmla="*/ 591503 h 662940"/>
                      <a:gd name="connsiteX43" fmla="*/ 76200 w 847725"/>
                      <a:gd name="connsiteY43" fmla="*/ 605790 h 662940"/>
                      <a:gd name="connsiteX44" fmla="*/ 0 w 847725"/>
                      <a:gd name="connsiteY44" fmla="*/ 605790 h 662940"/>
                      <a:gd name="connsiteX45" fmla="*/ 0 w 847725"/>
                      <a:gd name="connsiteY45" fmla="*/ 662940 h 662940"/>
                      <a:gd name="connsiteX46" fmla="*/ 847725 w 847725"/>
                      <a:gd name="connsiteY46" fmla="*/ 662940 h 662940"/>
                      <a:gd name="connsiteX47" fmla="*/ 847725 w 847725"/>
                      <a:gd name="connsiteY47" fmla="*/ 605790 h 662940"/>
                      <a:gd name="connsiteX48" fmla="*/ 304800 w 847725"/>
                      <a:gd name="connsiteY48" fmla="*/ 501015 h 662940"/>
                      <a:gd name="connsiteX49" fmla="*/ 209550 w 847725"/>
                      <a:gd name="connsiteY49" fmla="*/ 501015 h 662940"/>
                      <a:gd name="connsiteX50" fmla="*/ 209550 w 847725"/>
                      <a:gd name="connsiteY50" fmla="*/ 405765 h 662940"/>
                      <a:gd name="connsiteX51" fmla="*/ 304800 w 847725"/>
                      <a:gd name="connsiteY51" fmla="*/ 405765 h 662940"/>
                      <a:gd name="connsiteX52" fmla="*/ 447675 w 847725"/>
                      <a:gd name="connsiteY52" fmla="*/ 605790 h 662940"/>
                      <a:gd name="connsiteX53" fmla="*/ 352425 w 847725"/>
                      <a:gd name="connsiteY53" fmla="*/ 605790 h 662940"/>
                      <a:gd name="connsiteX54" fmla="*/ 352425 w 847725"/>
                      <a:gd name="connsiteY54" fmla="*/ 405765 h 662940"/>
                      <a:gd name="connsiteX55" fmla="*/ 447675 w 847725"/>
                      <a:gd name="connsiteY55" fmla="*/ 405765 h 662940"/>
                      <a:gd name="connsiteX56" fmla="*/ 590550 w 847725"/>
                      <a:gd name="connsiteY56" fmla="*/ 501015 h 662940"/>
                      <a:gd name="connsiteX57" fmla="*/ 495300 w 847725"/>
                      <a:gd name="connsiteY57" fmla="*/ 501015 h 662940"/>
                      <a:gd name="connsiteX58" fmla="*/ 495300 w 847725"/>
                      <a:gd name="connsiteY58" fmla="*/ 405765 h 662940"/>
                      <a:gd name="connsiteX59" fmla="*/ 590550 w 847725"/>
                      <a:gd name="connsiteY59" fmla="*/ 405765 h 66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7725" h="662940">
                        <a:moveTo>
                          <a:pt x="723900" y="605790"/>
                        </a:moveTo>
                        <a:lnTo>
                          <a:pt x="723900" y="413480"/>
                        </a:lnTo>
                        <a:cubicBezTo>
                          <a:pt x="781050" y="403193"/>
                          <a:pt x="823913" y="347758"/>
                          <a:pt x="823913" y="268796"/>
                        </a:cubicBezTo>
                        <a:cubicBezTo>
                          <a:pt x="823913" y="181166"/>
                          <a:pt x="733425" y="0"/>
                          <a:pt x="704850" y="0"/>
                        </a:cubicBezTo>
                        <a:cubicBezTo>
                          <a:pt x="676275" y="0"/>
                          <a:pt x="585788" y="180975"/>
                          <a:pt x="585788" y="268796"/>
                        </a:cubicBezTo>
                        <a:cubicBezTo>
                          <a:pt x="585788" y="347758"/>
                          <a:pt x="629126" y="403193"/>
                          <a:pt x="685800" y="413480"/>
                        </a:cubicBezTo>
                        <a:lnTo>
                          <a:pt x="685800" y="605790"/>
                        </a:lnTo>
                        <a:lnTo>
                          <a:pt x="647700" y="605790"/>
                        </a:lnTo>
                        <a:lnTo>
                          <a:pt x="647700" y="431102"/>
                        </a:lnTo>
                        <a:cubicBezTo>
                          <a:pt x="597218" y="407384"/>
                          <a:pt x="561975" y="352425"/>
                          <a:pt x="557784" y="283845"/>
                        </a:cubicBezTo>
                        <a:lnTo>
                          <a:pt x="400050" y="139065"/>
                        </a:lnTo>
                        <a:lnTo>
                          <a:pt x="152400" y="366427"/>
                        </a:lnTo>
                        <a:lnTo>
                          <a:pt x="152400" y="605790"/>
                        </a:lnTo>
                        <a:lnTo>
                          <a:pt x="95250" y="605790"/>
                        </a:lnTo>
                        <a:lnTo>
                          <a:pt x="95250" y="591598"/>
                        </a:lnTo>
                        <a:lnTo>
                          <a:pt x="111347" y="591598"/>
                        </a:lnTo>
                        <a:cubicBezTo>
                          <a:pt x="118005" y="591539"/>
                          <a:pt x="123700" y="586799"/>
                          <a:pt x="124968" y="580263"/>
                        </a:cubicBezTo>
                        <a:lnTo>
                          <a:pt x="124968" y="580263"/>
                        </a:lnTo>
                        <a:cubicBezTo>
                          <a:pt x="127697" y="568218"/>
                          <a:pt x="133620" y="557130"/>
                          <a:pt x="142113" y="548164"/>
                        </a:cubicBezTo>
                        <a:cubicBezTo>
                          <a:pt x="143301" y="547047"/>
                          <a:pt x="143357" y="545178"/>
                          <a:pt x="142240" y="543990"/>
                        </a:cubicBezTo>
                        <a:cubicBezTo>
                          <a:pt x="141452" y="543154"/>
                          <a:pt x="140251" y="542849"/>
                          <a:pt x="139160" y="543211"/>
                        </a:cubicBezTo>
                        <a:cubicBezTo>
                          <a:pt x="122518" y="547093"/>
                          <a:pt x="107303" y="555575"/>
                          <a:pt x="95250" y="567690"/>
                        </a:cubicBezTo>
                        <a:lnTo>
                          <a:pt x="95250" y="541020"/>
                        </a:lnTo>
                        <a:cubicBezTo>
                          <a:pt x="137731" y="533972"/>
                          <a:pt x="114300" y="478631"/>
                          <a:pt x="114300" y="478631"/>
                        </a:cubicBezTo>
                        <a:cubicBezTo>
                          <a:pt x="113499" y="477211"/>
                          <a:pt x="111698" y="476709"/>
                          <a:pt x="110278" y="477510"/>
                        </a:cubicBezTo>
                        <a:cubicBezTo>
                          <a:pt x="109809" y="477775"/>
                          <a:pt x="109421" y="478163"/>
                          <a:pt x="109157" y="478631"/>
                        </a:cubicBezTo>
                        <a:lnTo>
                          <a:pt x="98965" y="495967"/>
                        </a:lnTo>
                        <a:lnTo>
                          <a:pt x="88773" y="478631"/>
                        </a:lnTo>
                        <a:cubicBezTo>
                          <a:pt x="88210" y="477694"/>
                          <a:pt x="87199" y="477117"/>
                          <a:pt x="86106" y="477107"/>
                        </a:cubicBezTo>
                        <a:cubicBezTo>
                          <a:pt x="85047" y="477149"/>
                          <a:pt x="84080" y="477722"/>
                          <a:pt x="83534" y="478631"/>
                        </a:cubicBezTo>
                        <a:lnTo>
                          <a:pt x="73343" y="495967"/>
                        </a:lnTo>
                        <a:lnTo>
                          <a:pt x="62770" y="478631"/>
                        </a:lnTo>
                        <a:cubicBezTo>
                          <a:pt x="61909" y="477184"/>
                          <a:pt x="60038" y="476710"/>
                          <a:pt x="58592" y="477570"/>
                        </a:cubicBezTo>
                        <a:cubicBezTo>
                          <a:pt x="58155" y="477830"/>
                          <a:pt x="57791" y="478195"/>
                          <a:pt x="57531" y="478631"/>
                        </a:cubicBezTo>
                        <a:cubicBezTo>
                          <a:pt x="57531" y="478631"/>
                          <a:pt x="33814" y="533876"/>
                          <a:pt x="76581" y="541020"/>
                        </a:cubicBezTo>
                        <a:lnTo>
                          <a:pt x="76581" y="567119"/>
                        </a:lnTo>
                        <a:cubicBezTo>
                          <a:pt x="64493" y="555249"/>
                          <a:pt x="49365" y="546944"/>
                          <a:pt x="32861" y="543116"/>
                        </a:cubicBezTo>
                        <a:cubicBezTo>
                          <a:pt x="31313" y="542602"/>
                          <a:pt x="29642" y="543441"/>
                          <a:pt x="29129" y="544989"/>
                        </a:cubicBezTo>
                        <a:cubicBezTo>
                          <a:pt x="28768" y="546080"/>
                          <a:pt x="29072" y="547281"/>
                          <a:pt x="29908" y="548069"/>
                        </a:cubicBezTo>
                        <a:cubicBezTo>
                          <a:pt x="38433" y="557012"/>
                          <a:pt x="44360" y="568109"/>
                          <a:pt x="47054" y="580168"/>
                        </a:cubicBezTo>
                        <a:lnTo>
                          <a:pt x="47054" y="580168"/>
                        </a:lnTo>
                        <a:cubicBezTo>
                          <a:pt x="48321" y="586704"/>
                          <a:pt x="54017" y="591443"/>
                          <a:pt x="60674" y="591503"/>
                        </a:cubicBezTo>
                        <a:lnTo>
                          <a:pt x="76200" y="591503"/>
                        </a:lnTo>
                        <a:lnTo>
                          <a:pt x="76200" y="605790"/>
                        </a:lnTo>
                        <a:lnTo>
                          <a:pt x="0" y="605790"/>
                        </a:lnTo>
                        <a:lnTo>
                          <a:pt x="0" y="662940"/>
                        </a:lnTo>
                        <a:lnTo>
                          <a:pt x="847725" y="662940"/>
                        </a:lnTo>
                        <a:lnTo>
                          <a:pt x="847725" y="605790"/>
                        </a:lnTo>
                        <a:close/>
                        <a:moveTo>
                          <a:pt x="304800" y="501015"/>
                        </a:moveTo>
                        <a:lnTo>
                          <a:pt x="209550" y="501015"/>
                        </a:lnTo>
                        <a:lnTo>
                          <a:pt x="209550" y="405765"/>
                        </a:lnTo>
                        <a:lnTo>
                          <a:pt x="304800" y="405765"/>
                        </a:lnTo>
                        <a:close/>
                        <a:moveTo>
                          <a:pt x="447675" y="605790"/>
                        </a:moveTo>
                        <a:lnTo>
                          <a:pt x="352425" y="605790"/>
                        </a:lnTo>
                        <a:lnTo>
                          <a:pt x="352425" y="405765"/>
                        </a:lnTo>
                        <a:lnTo>
                          <a:pt x="447675" y="405765"/>
                        </a:lnTo>
                        <a:close/>
                        <a:moveTo>
                          <a:pt x="590550" y="501015"/>
                        </a:moveTo>
                        <a:lnTo>
                          <a:pt x="495300" y="501015"/>
                        </a:lnTo>
                        <a:lnTo>
                          <a:pt x="495300" y="405765"/>
                        </a:lnTo>
                        <a:lnTo>
                          <a:pt x="590550" y="405765"/>
                        </a:lnTo>
                        <a:close/>
                      </a:path>
                    </a:pathLst>
                  </a:custGeom>
                  <a:grpFill/>
                  <a:ln w="9525" cap="flat">
                    <a:noFill/>
                    <a:prstDash val="solid"/>
                    <a:miter/>
                  </a:ln>
                </p:spPr>
                <p:txBody>
                  <a:bodyPr rtlCol="0" anchor="ctr"/>
                  <a:lstStyle/>
                  <a:p>
                    <a:endParaRPr lang="en-AU">
                      <a:solidFill>
                        <a:schemeClr val="accent2"/>
                      </a:solidFill>
                    </a:endParaRPr>
                  </a:p>
                </p:txBody>
              </p:sp>
            </p:grpSp>
            <p:grpSp>
              <p:nvGrpSpPr>
                <p:cNvPr id="43" name="Graphic 18" descr="Suburban scene">
                  <a:extLst>
                    <a:ext uri="{FF2B5EF4-FFF2-40B4-BE49-F238E27FC236}">
                      <a16:creationId xmlns:a16="http://schemas.microsoft.com/office/drawing/2014/main" id="{5578B549-6030-485C-A6E0-5C68A48DDF0B}"/>
                    </a:ext>
                  </a:extLst>
                </p:cNvPr>
                <p:cNvGrpSpPr/>
                <p:nvPr/>
              </p:nvGrpSpPr>
              <p:grpSpPr>
                <a:xfrm flipH="1">
                  <a:off x="2216963" y="4431030"/>
                  <a:ext cx="847725" cy="662940"/>
                  <a:chOff x="2886076" y="4431201"/>
                  <a:chExt cx="847725" cy="662940"/>
                </a:xfrm>
                <a:grpFill/>
              </p:grpSpPr>
              <p:sp>
                <p:nvSpPr>
                  <p:cNvPr id="44" name="Freeform: Shape 43">
                    <a:extLst>
                      <a:ext uri="{FF2B5EF4-FFF2-40B4-BE49-F238E27FC236}">
                        <a16:creationId xmlns:a16="http://schemas.microsoft.com/office/drawing/2014/main" id="{626E2451-350A-4F68-BAF4-17A938DBFB77}"/>
                      </a:ext>
                    </a:extLst>
                  </p:cNvPr>
                  <p:cNvSpPr/>
                  <p:nvPr/>
                </p:nvSpPr>
                <p:spPr>
                  <a:xfrm>
                    <a:off x="2943226" y="4457300"/>
                    <a:ext cx="514350" cy="357854"/>
                  </a:xfrm>
                  <a:custGeom>
                    <a:avLst/>
                    <a:gdLst>
                      <a:gd name="connsiteX0" fmla="*/ 514350 w 514350"/>
                      <a:gd name="connsiteY0" fmla="*/ 163259 h 357854"/>
                      <a:gd name="connsiteX1" fmla="*/ 342900 w 514350"/>
                      <a:gd name="connsiteY1" fmla="*/ 0 h 357854"/>
                      <a:gd name="connsiteX2" fmla="*/ 342900 w 514350"/>
                      <a:gd name="connsiteY2" fmla="*/ 0 h 357854"/>
                      <a:gd name="connsiteX3" fmla="*/ 0 w 514350"/>
                      <a:gd name="connsiteY3" fmla="*/ 326231 h 357854"/>
                      <a:gd name="connsiteX4" fmla="*/ 37052 w 514350"/>
                      <a:gd name="connsiteY4" fmla="*/ 357854 h 357854"/>
                      <a:gd name="connsiteX5" fmla="*/ 342900 w 514350"/>
                      <a:gd name="connsiteY5" fmla="*/ 67342 h 357854"/>
                      <a:gd name="connsiteX6" fmla="*/ 342900 w 514350"/>
                      <a:gd name="connsiteY6" fmla="*/ 67342 h 357854"/>
                      <a:gd name="connsiteX7" fmla="*/ 502063 w 514350"/>
                      <a:gd name="connsiteY7" fmla="*/ 218599 h 357854"/>
                      <a:gd name="connsiteX8" fmla="*/ 514350 w 514350"/>
                      <a:gd name="connsiteY8" fmla="*/ 163259 h 3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0" h="357854">
                        <a:moveTo>
                          <a:pt x="514350" y="163259"/>
                        </a:moveTo>
                        <a:lnTo>
                          <a:pt x="342900" y="0"/>
                        </a:lnTo>
                        <a:lnTo>
                          <a:pt x="342900" y="0"/>
                        </a:lnTo>
                        <a:lnTo>
                          <a:pt x="0" y="326231"/>
                        </a:lnTo>
                        <a:lnTo>
                          <a:pt x="37052" y="357854"/>
                        </a:lnTo>
                        <a:lnTo>
                          <a:pt x="342900" y="67342"/>
                        </a:lnTo>
                        <a:lnTo>
                          <a:pt x="342900" y="67342"/>
                        </a:lnTo>
                        <a:lnTo>
                          <a:pt x="502063" y="218599"/>
                        </a:lnTo>
                        <a:cubicBezTo>
                          <a:pt x="504963" y="199907"/>
                          <a:pt x="509067" y="181422"/>
                          <a:pt x="514350" y="163259"/>
                        </a:cubicBezTo>
                        <a:close/>
                      </a:path>
                    </a:pathLst>
                  </a:custGeom>
                  <a:grpFill/>
                  <a:ln w="9525" cap="flat">
                    <a:noFill/>
                    <a:prstDash val="solid"/>
                    <a:miter/>
                  </a:ln>
                </p:spPr>
                <p:txBody>
                  <a:bodyPr rtlCol="0" anchor="ctr"/>
                  <a:lstStyle/>
                  <a:p>
                    <a:endParaRPr lang="en-AU">
                      <a:solidFill>
                        <a:schemeClr val="accent2"/>
                      </a:solidFill>
                    </a:endParaRPr>
                  </a:p>
                </p:txBody>
              </p:sp>
              <p:sp>
                <p:nvSpPr>
                  <p:cNvPr id="45" name="Freeform: Shape 44">
                    <a:extLst>
                      <a:ext uri="{FF2B5EF4-FFF2-40B4-BE49-F238E27FC236}">
                        <a16:creationId xmlns:a16="http://schemas.microsoft.com/office/drawing/2014/main" id="{34AE80D1-F71B-4EE7-B20F-51F6210F1695}"/>
                      </a:ext>
                    </a:extLst>
                  </p:cNvPr>
                  <p:cNvSpPr/>
                  <p:nvPr/>
                </p:nvSpPr>
                <p:spPr>
                  <a:xfrm>
                    <a:off x="2886076" y="4431201"/>
                    <a:ext cx="847725" cy="662940"/>
                  </a:xfrm>
                  <a:custGeom>
                    <a:avLst/>
                    <a:gdLst>
                      <a:gd name="connsiteX0" fmla="*/ 723900 w 847725"/>
                      <a:gd name="connsiteY0" fmla="*/ 605790 h 662940"/>
                      <a:gd name="connsiteX1" fmla="*/ 723900 w 847725"/>
                      <a:gd name="connsiteY1" fmla="*/ 413480 h 662940"/>
                      <a:gd name="connsiteX2" fmla="*/ 823913 w 847725"/>
                      <a:gd name="connsiteY2" fmla="*/ 268796 h 662940"/>
                      <a:gd name="connsiteX3" fmla="*/ 704850 w 847725"/>
                      <a:gd name="connsiteY3" fmla="*/ 0 h 662940"/>
                      <a:gd name="connsiteX4" fmla="*/ 585788 w 847725"/>
                      <a:gd name="connsiteY4" fmla="*/ 268796 h 662940"/>
                      <a:gd name="connsiteX5" fmla="*/ 685800 w 847725"/>
                      <a:gd name="connsiteY5" fmla="*/ 413480 h 662940"/>
                      <a:gd name="connsiteX6" fmla="*/ 685800 w 847725"/>
                      <a:gd name="connsiteY6" fmla="*/ 605790 h 662940"/>
                      <a:gd name="connsiteX7" fmla="*/ 647700 w 847725"/>
                      <a:gd name="connsiteY7" fmla="*/ 605790 h 662940"/>
                      <a:gd name="connsiteX8" fmla="*/ 647700 w 847725"/>
                      <a:gd name="connsiteY8" fmla="*/ 431102 h 662940"/>
                      <a:gd name="connsiteX9" fmla="*/ 557784 w 847725"/>
                      <a:gd name="connsiteY9" fmla="*/ 283845 h 662940"/>
                      <a:gd name="connsiteX10" fmla="*/ 400050 w 847725"/>
                      <a:gd name="connsiteY10" fmla="*/ 139065 h 662940"/>
                      <a:gd name="connsiteX11" fmla="*/ 152400 w 847725"/>
                      <a:gd name="connsiteY11" fmla="*/ 366427 h 662940"/>
                      <a:gd name="connsiteX12" fmla="*/ 152400 w 847725"/>
                      <a:gd name="connsiteY12" fmla="*/ 605790 h 662940"/>
                      <a:gd name="connsiteX13" fmla="*/ 95250 w 847725"/>
                      <a:gd name="connsiteY13" fmla="*/ 605790 h 662940"/>
                      <a:gd name="connsiteX14" fmla="*/ 95250 w 847725"/>
                      <a:gd name="connsiteY14" fmla="*/ 591598 h 662940"/>
                      <a:gd name="connsiteX15" fmla="*/ 111347 w 847725"/>
                      <a:gd name="connsiteY15" fmla="*/ 591598 h 662940"/>
                      <a:gd name="connsiteX16" fmla="*/ 124968 w 847725"/>
                      <a:gd name="connsiteY16" fmla="*/ 580263 h 662940"/>
                      <a:gd name="connsiteX17" fmla="*/ 124968 w 847725"/>
                      <a:gd name="connsiteY17" fmla="*/ 580263 h 662940"/>
                      <a:gd name="connsiteX18" fmla="*/ 142113 w 847725"/>
                      <a:gd name="connsiteY18" fmla="*/ 548164 h 662940"/>
                      <a:gd name="connsiteX19" fmla="*/ 142240 w 847725"/>
                      <a:gd name="connsiteY19" fmla="*/ 543990 h 662940"/>
                      <a:gd name="connsiteX20" fmla="*/ 139160 w 847725"/>
                      <a:gd name="connsiteY20" fmla="*/ 543211 h 662940"/>
                      <a:gd name="connsiteX21" fmla="*/ 95250 w 847725"/>
                      <a:gd name="connsiteY21" fmla="*/ 567690 h 662940"/>
                      <a:gd name="connsiteX22" fmla="*/ 95250 w 847725"/>
                      <a:gd name="connsiteY22" fmla="*/ 541020 h 662940"/>
                      <a:gd name="connsiteX23" fmla="*/ 114300 w 847725"/>
                      <a:gd name="connsiteY23" fmla="*/ 478631 h 662940"/>
                      <a:gd name="connsiteX24" fmla="*/ 110278 w 847725"/>
                      <a:gd name="connsiteY24" fmla="*/ 477510 h 662940"/>
                      <a:gd name="connsiteX25" fmla="*/ 109157 w 847725"/>
                      <a:gd name="connsiteY25" fmla="*/ 478631 h 662940"/>
                      <a:gd name="connsiteX26" fmla="*/ 98965 w 847725"/>
                      <a:gd name="connsiteY26" fmla="*/ 495967 h 662940"/>
                      <a:gd name="connsiteX27" fmla="*/ 88773 w 847725"/>
                      <a:gd name="connsiteY27" fmla="*/ 478631 h 662940"/>
                      <a:gd name="connsiteX28" fmla="*/ 86106 w 847725"/>
                      <a:gd name="connsiteY28" fmla="*/ 477107 h 662940"/>
                      <a:gd name="connsiteX29" fmla="*/ 83534 w 847725"/>
                      <a:gd name="connsiteY29" fmla="*/ 478631 h 662940"/>
                      <a:gd name="connsiteX30" fmla="*/ 73343 w 847725"/>
                      <a:gd name="connsiteY30" fmla="*/ 495967 h 662940"/>
                      <a:gd name="connsiteX31" fmla="*/ 62770 w 847725"/>
                      <a:gd name="connsiteY31" fmla="*/ 478631 h 662940"/>
                      <a:gd name="connsiteX32" fmla="*/ 58592 w 847725"/>
                      <a:gd name="connsiteY32" fmla="*/ 477570 h 662940"/>
                      <a:gd name="connsiteX33" fmla="*/ 57531 w 847725"/>
                      <a:gd name="connsiteY33" fmla="*/ 478631 h 662940"/>
                      <a:gd name="connsiteX34" fmla="*/ 76581 w 847725"/>
                      <a:gd name="connsiteY34" fmla="*/ 541020 h 662940"/>
                      <a:gd name="connsiteX35" fmla="*/ 76581 w 847725"/>
                      <a:gd name="connsiteY35" fmla="*/ 567119 h 662940"/>
                      <a:gd name="connsiteX36" fmla="*/ 32861 w 847725"/>
                      <a:gd name="connsiteY36" fmla="*/ 543116 h 662940"/>
                      <a:gd name="connsiteX37" fmla="*/ 29129 w 847725"/>
                      <a:gd name="connsiteY37" fmla="*/ 544989 h 662940"/>
                      <a:gd name="connsiteX38" fmla="*/ 29908 w 847725"/>
                      <a:gd name="connsiteY38" fmla="*/ 548069 h 662940"/>
                      <a:gd name="connsiteX39" fmla="*/ 47054 w 847725"/>
                      <a:gd name="connsiteY39" fmla="*/ 580168 h 662940"/>
                      <a:gd name="connsiteX40" fmla="*/ 47054 w 847725"/>
                      <a:gd name="connsiteY40" fmla="*/ 580168 h 662940"/>
                      <a:gd name="connsiteX41" fmla="*/ 60674 w 847725"/>
                      <a:gd name="connsiteY41" fmla="*/ 591503 h 662940"/>
                      <a:gd name="connsiteX42" fmla="*/ 76200 w 847725"/>
                      <a:gd name="connsiteY42" fmla="*/ 591503 h 662940"/>
                      <a:gd name="connsiteX43" fmla="*/ 76200 w 847725"/>
                      <a:gd name="connsiteY43" fmla="*/ 605790 h 662940"/>
                      <a:gd name="connsiteX44" fmla="*/ 0 w 847725"/>
                      <a:gd name="connsiteY44" fmla="*/ 605790 h 662940"/>
                      <a:gd name="connsiteX45" fmla="*/ 0 w 847725"/>
                      <a:gd name="connsiteY45" fmla="*/ 662940 h 662940"/>
                      <a:gd name="connsiteX46" fmla="*/ 847725 w 847725"/>
                      <a:gd name="connsiteY46" fmla="*/ 662940 h 662940"/>
                      <a:gd name="connsiteX47" fmla="*/ 847725 w 847725"/>
                      <a:gd name="connsiteY47" fmla="*/ 605790 h 662940"/>
                      <a:gd name="connsiteX48" fmla="*/ 304800 w 847725"/>
                      <a:gd name="connsiteY48" fmla="*/ 501015 h 662940"/>
                      <a:gd name="connsiteX49" fmla="*/ 209550 w 847725"/>
                      <a:gd name="connsiteY49" fmla="*/ 501015 h 662940"/>
                      <a:gd name="connsiteX50" fmla="*/ 209550 w 847725"/>
                      <a:gd name="connsiteY50" fmla="*/ 405765 h 662940"/>
                      <a:gd name="connsiteX51" fmla="*/ 304800 w 847725"/>
                      <a:gd name="connsiteY51" fmla="*/ 405765 h 662940"/>
                      <a:gd name="connsiteX52" fmla="*/ 447675 w 847725"/>
                      <a:gd name="connsiteY52" fmla="*/ 605790 h 662940"/>
                      <a:gd name="connsiteX53" fmla="*/ 352425 w 847725"/>
                      <a:gd name="connsiteY53" fmla="*/ 605790 h 662940"/>
                      <a:gd name="connsiteX54" fmla="*/ 352425 w 847725"/>
                      <a:gd name="connsiteY54" fmla="*/ 405765 h 662940"/>
                      <a:gd name="connsiteX55" fmla="*/ 447675 w 847725"/>
                      <a:gd name="connsiteY55" fmla="*/ 405765 h 662940"/>
                      <a:gd name="connsiteX56" fmla="*/ 590550 w 847725"/>
                      <a:gd name="connsiteY56" fmla="*/ 501015 h 662940"/>
                      <a:gd name="connsiteX57" fmla="*/ 495300 w 847725"/>
                      <a:gd name="connsiteY57" fmla="*/ 501015 h 662940"/>
                      <a:gd name="connsiteX58" fmla="*/ 495300 w 847725"/>
                      <a:gd name="connsiteY58" fmla="*/ 405765 h 662940"/>
                      <a:gd name="connsiteX59" fmla="*/ 590550 w 847725"/>
                      <a:gd name="connsiteY59" fmla="*/ 405765 h 66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7725" h="662940">
                        <a:moveTo>
                          <a:pt x="723900" y="605790"/>
                        </a:moveTo>
                        <a:lnTo>
                          <a:pt x="723900" y="413480"/>
                        </a:lnTo>
                        <a:cubicBezTo>
                          <a:pt x="781050" y="403193"/>
                          <a:pt x="823913" y="347758"/>
                          <a:pt x="823913" y="268796"/>
                        </a:cubicBezTo>
                        <a:cubicBezTo>
                          <a:pt x="823913" y="181166"/>
                          <a:pt x="733425" y="0"/>
                          <a:pt x="704850" y="0"/>
                        </a:cubicBezTo>
                        <a:cubicBezTo>
                          <a:pt x="676275" y="0"/>
                          <a:pt x="585788" y="180975"/>
                          <a:pt x="585788" y="268796"/>
                        </a:cubicBezTo>
                        <a:cubicBezTo>
                          <a:pt x="585788" y="347758"/>
                          <a:pt x="629126" y="403193"/>
                          <a:pt x="685800" y="413480"/>
                        </a:cubicBezTo>
                        <a:lnTo>
                          <a:pt x="685800" y="605790"/>
                        </a:lnTo>
                        <a:lnTo>
                          <a:pt x="647700" y="605790"/>
                        </a:lnTo>
                        <a:lnTo>
                          <a:pt x="647700" y="431102"/>
                        </a:lnTo>
                        <a:cubicBezTo>
                          <a:pt x="597218" y="407384"/>
                          <a:pt x="561975" y="352425"/>
                          <a:pt x="557784" y="283845"/>
                        </a:cubicBezTo>
                        <a:lnTo>
                          <a:pt x="400050" y="139065"/>
                        </a:lnTo>
                        <a:lnTo>
                          <a:pt x="152400" y="366427"/>
                        </a:lnTo>
                        <a:lnTo>
                          <a:pt x="152400" y="605790"/>
                        </a:lnTo>
                        <a:lnTo>
                          <a:pt x="95250" y="605790"/>
                        </a:lnTo>
                        <a:lnTo>
                          <a:pt x="95250" y="591598"/>
                        </a:lnTo>
                        <a:lnTo>
                          <a:pt x="111347" y="591598"/>
                        </a:lnTo>
                        <a:cubicBezTo>
                          <a:pt x="118005" y="591539"/>
                          <a:pt x="123700" y="586799"/>
                          <a:pt x="124968" y="580263"/>
                        </a:cubicBezTo>
                        <a:lnTo>
                          <a:pt x="124968" y="580263"/>
                        </a:lnTo>
                        <a:cubicBezTo>
                          <a:pt x="127697" y="568218"/>
                          <a:pt x="133620" y="557130"/>
                          <a:pt x="142113" y="548164"/>
                        </a:cubicBezTo>
                        <a:cubicBezTo>
                          <a:pt x="143301" y="547047"/>
                          <a:pt x="143357" y="545178"/>
                          <a:pt x="142240" y="543990"/>
                        </a:cubicBezTo>
                        <a:cubicBezTo>
                          <a:pt x="141452" y="543154"/>
                          <a:pt x="140251" y="542849"/>
                          <a:pt x="139160" y="543211"/>
                        </a:cubicBezTo>
                        <a:cubicBezTo>
                          <a:pt x="122518" y="547093"/>
                          <a:pt x="107303" y="555575"/>
                          <a:pt x="95250" y="567690"/>
                        </a:cubicBezTo>
                        <a:lnTo>
                          <a:pt x="95250" y="541020"/>
                        </a:lnTo>
                        <a:cubicBezTo>
                          <a:pt x="137731" y="533972"/>
                          <a:pt x="114300" y="478631"/>
                          <a:pt x="114300" y="478631"/>
                        </a:cubicBezTo>
                        <a:cubicBezTo>
                          <a:pt x="113499" y="477211"/>
                          <a:pt x="111698" y="476709"/>
                          <a:pt x="110278" y="477510"/>
                        </a:cubicBezTo>
                        <a:cubicBezTo>
                          <a:pt x="109809" y="477775"/>
                          <a:pt x="109421" y="478163"/>
                          <a:pt x="109157" y="478631"/>
                        </a:cubicBezTo>
                        <a:lnTo>
                          <a:pt x="98965" y="495967"/>
                        </a:lnTo>
                        <a:lnTo>
                          <a:pt x="88773" y="478631"/>
                        </a:lnTo>
                        <a:cubicBezTo>
                          <a:pt x="88210" y="477694"/>
                          <a:pt x="87199" y="477117"/>
                          <a:pt x="86106" y="477107"/>
                        </a:cubicBezTo>
                        <a:cubicBezTo>
                          <a:pt x="85047" y="477149"/>
                          <a:pt x="84080" y="477722"/>
                          <a:pt x="83534" y="478631"/>
                        </a:cubicBezTo>
                        <a:lnTo>
                          <a:pt x="73343" y="495967"/>
                        </a:lnTo>
                        <a:lnTo>
                          <a:pt x="62770" y="478631"/>
                        </a:lnTo>
                        <a:cubicBezTo>
                          <a:pt x="61909" y="477184"/>
                          <a:pt x="60038" y="476710"/>
                          <a:pt x="58592" y="477570"/>
                        </a:cubicBezTo>
                        <a:cubicBezTo>
                          <a:pt x="58155" y="477830"/>
                          <a:pt x="57791" y="478195"/>
                          <a:pt x="57531" y="478631"/>
                        </a:cubicBezTo>
                        <a:cubicBezTo>
                          <a:pt x="57531" y="478631"/>
                          <a:pt x="33814" y="533876"/>
                          <a:pt x="76581" y="541020"/>
                        </a:cubicBezTo>
                        <a:lnTo>
                          <a:pt x="76581" y="567119"/>
                        </a:lnTo>
                        <a:cubicBezTo>
                          <a:pt x="64493" y="555249"/>
                          <a:pt x="49365" y="546944"/>
                          <a:pt x="32861" y="543116"/>
                        </a:cubicBezTo>
                        <a:cubicBezTo>
                          <a:pt x="31313" y="542602"/>
                          <a:pt x="29642" y="543441"/>
                          <a:pt x="29129" y="544989"/>
                        </a:cubicBezTo>
                        <a:cubicBezTo>
                          <a:pt x="28768" y="546080"/>
                          <a:pt x="29072" y="547281"/>
                          <a:pt x="29908" y="548069"/>
                        </a:cubicBezTo>
                        <a:cubicBezTo>
                          <a:pt x="38433" y="557012"/>
                          <a:pt x="44360" y="568109"/>
                          <a:pt x="47054" y="580168"/>
                        </a:cubicBezTo>
                        <a:lnTo>
                          <a:pt x="47054" y="580168"/>
                        </a:lnTo>
                        <a:cubicBezTo>
                          <a:pt x="48321" y="586704"/>
                          <a:pt x="54017" y="591443"/>
                          <a:pt x="60674" y="591503"/>
                        </a:cubicBezTo>
                        <a:lnTo>
                          <a:pt x="76200" y="591503"/>
                        </a:lnTo>
                        <a:lnTo>
                          <a:pt x="76200" y="605790"/>
                        </a:lnTo>
                        <a:lnTo>
                          <a:pt x="0" y="605790"/>
                        </a:lnTo>
                        <a:lnTo>
                          <a:pt x="0" y="662940"/>
                        </a:lnTo>
                        <a:lnTo>
                          <a:pt x="847725" y="662940"/>
                        </a:lnTo>
                        <a:lnTo>
                          <a:pt x="847725" y="605790"/>
                        </a:lnTo>
                        <a:close/>
                        <a:moveTo>
                          <a:pt x="304800" y="501015"/>
                        </a:moveTo>
                        <a:lnTo>
                          <a:pt x="209550" y="501015"/>
                        </a:lnTo>
                        <a:lnTo>
                          <a:pt x="209550" y="405765"/>
                        </a:lnTo>
                        <a:lnTo>
                          <a:pt x="304800" y="405765"/>
                        </a:lnTo>
                        <a:close/>
                        <a:moveTo>
                          <a:pt x="447675" y="605790"/>
                        </a:moveTo>
                        <a:lnTo>
                          <a:pt x="352425" y="605790"/>
                        </a:lnTo>
                        <a:lnTo>
                          <a:pt x="352425" y="405765"/>
                        </a:lnTo>
                        <a:lnTo>
                          <a:pt x="447675" y="405765"/>
                        </a:lnTo>
                        <a:close/>
                        <a:moveTo>
                          <a:pt x="590550" y="501015"/>
                        </a:moveTo>
                        <a:lnTo>
                          <a:pt x="495300" y="501015"/>
                        </a:lnTo>
                        <a:lnTo>
                          <a:pt x="495300" y="405765"/>
                        </a:lnTo>
                        <a:lnTo>
                          <a:pt x="590550" y="405765"/>
                        </a:lnTo>
                        <a:close/>
                      </a:path>
                    </a:pathLst>
                  </a:custGeom>
                  <a:grpFill/>
                  <a:ln w="9525" cap="flat">
                    <a:noFill/>
                    <a:prstDash val="solid"/>
                    <a:miter/>
                  </a:ln>
                </p:spPr>
                <p:txBody>
                  <a:bodyPr rtlCol="0" anchor="ctr"/>
                  <a:lstStyle/>
                  <a:p>
                    <a:endParaRPr lang="en-AU">
                      <a:solidFill>
                        <a:schemeClr val="accent2"/>
                      </a:solidFill>
                    </a:endParaRPr>
                  </a:p>
                </p:txBody>
              </p:sp>
            </p:grpSp>
          </p:grpSp>
          <p:grpSp>
            <p:nvGrpSpPr>
              <p:cNvPr id="35" name="Group 34">
                <a:extLst>
                  <a:ext uri="{FF2B5EF4-FFF2-40B4-BE49-F238E27FC236}">
                    <a16:creationId xmlns:a16="http://schemas.microsoft.com/office/drawing/2014/main" id="{F44654EB-8CBA-4107-983F-3ED76BA217A3}"/>
                  </a:ext>
                </a:extLst>
              </p:cNvPr>
              <p:cNvGrpSpPr/>
              <p:nvPr/>
            </p:nvGrpSpPr>
            <p:grpSpPr>
              <a:xfrm>
                <a:off x="1340909" y="4920452"/>
                <a:ext cx="220488" cy="209948"/>
                <a:chOff x="6104112" y="4303320"/>
                <a:chExt cx="1774464" cy="1627978"/>
              </a:xfrm>
              <a:grpFill/>
            </p:grpSpPr>
            <p:sp>
              <p:nvSpPr>
                <p:cNvPr id="40" name="Graphic 22" descr="Taxi">
                  <a:extLst>
                    <a:ext uri="{FF2B5EF4-FFF2-40B4-BE49-F238E27FC236}">
                      <a16:creationId xmlns:a16="http://schemas.microsoft.com/office/drawing/2014/main" id="{0B37E2CB-0CDE-4255-A596-2DF1DA6A1B13}"/>
                    </a:ext>
                  </a:extLst>
                </p:cNvPr>
                <p:cNvSpPr/>
                <p:nvPr/>
              </p:nvSpPr>
              <p:spPr>
                <a:xfrm>
                  <a:off x="6104112" y="4313404"/>
                  <a:ext cx="1774464" cy="1617894"/>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grpFill/>
                <a:ln w="26095" cap="flat">
                  <a:noFill/>
                  <a:prstDash val="solid"/>
                  <a:miter/>
                </a:ln>
              </p:spPr>
              <p:txBody>
                <a:bodyPr rtlCol="0" anchor="ctr"/>
                <a:lstStyle/>
                <a:p>
                  <a:endParaRPr lang="en-AU">
                    <a:solidFill>
                      <a:schemeClr val="accent2"/>
                    </a:solidFill>
                  </a:endParaRPr>
                </a:p>
              </p:txBody>
            </p:sp>
            <p:sp>
              <p:nvSpPr>
                <p:cNvPr id="41" name="Rectangle 40">
                  <a:extLst>
                    <a:ext uri="{FF2B5EF4-FFF2-40B4-BE49-F238E27FC236}">
                      <a16:creationId xmlns:a16="http://schemas.microsoft.com/office/drawing/2014/main" id="{EFB6C3BD-2BC4-4EE8-87DF-89DDBE86370F}"/>
                    </a:ext>
                  </a:extLst>
                </p:cNvPr>
                <p:cNvSpPr/>
                <p:nvPr/>
              </p:nvSpPr>
              <p:spPr>
                <a:xfrm>
                  <a:off x="6653206" y="4303320"/>
                  <a:ext cx="676275" cy="1665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grpSp>
          <p:grpSp>
            <p:nvGrpSpPr>
              <p:cNvPr id="36" name="Group 35">
                <a:extLst>
                  <a:ext uri="{FF2B5EF4-FFF2-40B4-BE49-F238E27FC236}">
                    <a16:creationId xmlns:a16="http://schemas.microsoft.com/office/drawing/2014/main" id="{0819C5C0-47A7-4E37-B6E7-DCECCF984098}"/>
                  </a:ext>
                </a:extLst>
              </p:cNvPr>
              <p:cNvGrpSpPr/>
              <p:nvPr/>
            </p:nvGrpSpPr>
            <p:grpSpPr>
              <a:xfrm>
                <a:off x="1842557" y="4920452"/>
                <a:ext cx="220488" cy="209948"/>
                <a:chOff x="6104112" y="4303320"/>
                <a:chExt cx="1774464" cy="1627978"/>
              </a:xfrm>
              <a:grpFill/>
            </p:grpSpPr>
            <p:sp>
              <p:nvSpPr>
                <p:cNvPr id="38" name="Graphic 22" descr="Taxi">
                  <a:extLst>
                    <a:ext uri="{FF2B5EF4-FFF2-40B4-BE49-F238E27FC236}">
                      <a16:creationId xmlns:a16="http://schemas.microsoft.com/office/drawing/2014/main" id="{3A07901D-CD09-43B0-8EDB-59EC85817B4A}"/>
                    </a:ext>
                  </a:extLst>
                </p:cNvPr>
                <p:cNvSpPr/>
                <p:nvPr/>
              </p:nvSpPr>
              <p:spPr>
                <a:xfrm>
                  <a:off x="6104112" y="4313404"/>
                  <a:ext cx="1774464" cy="1617894"/>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grpFill/>
                <a:ln w="26095" cap="flat">
                  <a:noFill/>
                  <a:prstDash val="solid"/>
                  <a:miter/>
                </a:ln>
              </p:spPr>
              <p:txBody>
                <a:bodyPr rtlCol="0" anchor="ctr"/>
                <a:lstStyle/>
                <a:p>
                  <a:endParaRPr lang="en-AU">
                    <a:solidFill>
                      <a:schemeClr val="accent2"/>
                    </a:solidFill>
                  </a:endParaRPr>
                </a:p>
              </p:txBody>
            </p:sp>
            <p:sp>
              <p:nvSpPr>
                <p:cNvPr id="39" name="Rectangle 38">
                  <a:extLst>
                    <a:ext uri="{FF2B5EF4-FFF2-40B4-BE49-F238E27FC236}">
                      <a16:creationId xmlns:a16="http://schemas.microsoft.com/office/drawing/2014/main" id="{B82859C4-F88E-42E5-8D67-A78A78458D5C}"/>
                    </a:ext>
                  </a:extLst>
                </p:cNvPr>
                <p:cNvSpPr/>
                <p:nvPr/>
              </p:nvSpPr>
              <p:spPr>
                <a:xfrm>
                  <a:off x="6653206" y="4303320"/>
                  <a:ext cx="676275" cy="1665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grpSp>
          <p:cxnSp>
            <p:nvCxnSpPr>
              <p:cNvPr id="37" name="Straight Connector 36">
                <a:extLst>
                  <a:ext uri="{FF2B5EF4-FFF2-40B4-BE49-F238E27FC236}">
                    <a16:creationId xmlns:a16="http://schemas.microsoft.com/office/drawing/2014/main" id="{1710E65C-F43E-4A75-9659-123795BABD93}"/>
                  </a:ext>
                </a:extLst>
              </p:cNvPr>
              <p:cNvCxnSpPr/>
              <p:nvPr/>
            </p:nvCxnSpPr>
            <p:spPr>
              <a:xfrm>
                <a:off x="1177751" y="5158956"/>
                <a:ext cx="97790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1" name="Rectangle 30">
            <a:extLst>
              <a:ext uri="{FF2B5EF4-FFF2-40B4-BE49-F238E27FC236}">
                <a16:creationId xmlns:a16="http://schemas.microsoft.com/office/drawing/2014/main" id="{66BF1258-D8C8-4A50-90EA-BA443B5CF3DE}"/>
              </a:ext>
            </a:extLst>
          </p:cNvPr>
          <p:cNvSpPr/>
          <p:nvPr/>
        </p:nvSpPr>
        <p:spPr>
          <a:xfrm>
            <a:off x="3248400" y="2942679"/>
            <a:ext cx="1549055" cy="1077218"/>
          </a:xfrm>
          <a:prstGeom prst="rect">
            <a:avLst/>
          </a:prstGeom>
        </p:spPr>
        <p:txBody>
          <a:bodyPr wrap="square" lIns="0" tIns="0" rIns="0" bIns="0">
            <a:spAutoFit/>
          </a:bodyPr>
          <a:lstStyle/>
          <a:p>
            <a:pPr algn="ctr"/>
            <a:r>
              <a:rPr lang="en-AU" sz="1400" b="1" dirty="0">
                <a:solidFill>
                  <a:schemeClr val="accent2"/>
                </a:solidFill>
              </a:rPr>
              <a:t>Single storey attached dwellings with common basement carpark</a:t>
            </a:r>
          </a:p>
        </p:txBody>
      </p:sp>
      <p:sp>
        <p:nvSpPr>
          <p:cNvPr id="16" name="Oval 15">
            <a:extLst>
              <a:ext uri="{FF2B5EF4-FFF2-40B4-BE49-F238E27FC236}">
                <a16:creationId xmlns:a16="http://schemas.microsoft.com/office/drawing/2014/main" id="{626D1FAA-80A7-4E77-B618-7E5C558C834F}"/>
              </a:ext>
            </a:extLst>
          </p:cNvPr>
          <p:cNvSpPr/>
          <p:nvPr/>
        </p:nvSpPr>
        <p:spPr>
          <a:xfrm>
            <a:off x="5153721" y="2743289"/>
            <a:ext cx="1476000" cy="147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Graphic 18" descr="Woman with cane">
            <a:extLst>
              <a:ext uri="{FF2B5EF4-FFF2-40B4-BE49-F238E27FC236}">
                <a16:creationId xmlns:a16="http://schemas.microsoft.com/office/drawing/2014/main" id="{D430016D-FEE3-4B59-AB98-1E5E76A780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4863" y="3014816"/>
            <a:ext cx="352726" cy="352726"/>
          </a:xfrm>
          <a:prstGeom prst="rect">
            <a:avLst/>
          </a:prstGeom>
        </p:spPr>
      </p:pic>
      <p:sp>
        <p:nvSpPr>
          <p:cNvPr id="15" name="Rectangle 14">
            <a:extLst>
              <a:ext uri="{FF2B5EF4-FFF2-40B4-BE49-F238E27FC236}">
                <a16:creationId xmlns:a16="http://schemas.microsoft.com/office/drawing/2014/main" id="{D4E732F0-7995-40AE-BB0B-E94D31B5A454}"/>
              </a:ext>
            </a:extLst>
          </p:cNvPr>
          <p:cNvSpPr/>
          <p:nvPr/>
        </p:nvSpPr>
        <p:spPr>
          <a:xfrm>
            <a:off x="6620454" y="3116349"/>
            <a:ext cx="1252949" cy="861774"/>
          </a:xfrm>
          <a:prstGeom prst="rect">
            <a:avLst/>
          </a:prstGeom>
        </p:spPr>
        <p:txBody>
          <a:bodyPr wrap="square" lIns="0" tIns="0" rIns="0" bIns="0">
            <a:spAutoFit/>
          </a:bodyPr>
          <a:lstStyle/>
          <a:p>
            <a:pPr algn="ctr"/>
            <a:r>
              <a:rPr lang="en-AU" sz="1400" b="1" dirty="0">
                <a:solidFill>
                  <a:schemeClr val="accent2"/>
                </a:solidFill>
              </a:rPr>
              <a:t>Dwelling with a granny flat vertically attached</a:t>
            </a:r>
          </a:p>
        </p:txBody>
      </p:sp>
      <p:grpSp>
        <p:nvGrpSpPr>
          <p:cNvPr id="10" name="Group 9">
            <a:extLst>
              <a:ext uri="{FF2B5EF4-FFF2-40B4-BE49-F238E27FC236}">
                <a16:creationId xmlns:a16="http://schemas.microsoft.com/office/drawing/2014/main" id="{2C7A40FB-F411-489A-AFC9-48EE14EF1887}"/>
              </a:ext>
            </a:extLst>
          </p:cNvPr>
          <p:cNvGrpSpPr/>
          <p:nvPr/>
        </p:nvGrpSpPr>
        <p:grpSpPr>
          <a:xfrm>
            <a:off x="8192305" y="2743289"/>
            <a:ext cx="1476000" cy="1476000"/>
            <a:chOff x="4964628" y="2797087"/>
            <a:chExt cx="1476000" cy="1476000"/>
          </a:xfrm>
        </p:grpSpPr>
        <p:sp>
          <p:nvSpPr>
            <p:cNvPr id="12" name="Oval 11">
              <a:extLst>
                <a:ext uri="{FF2B5EF4-FFF2-40B4-BE49-F238E27FC236}">
                  <a16:creationId xmlns:a16="http://schemas.microsoft.com/office/drawing/2014/main" id="{C212C2F7-7CE2-4AA2-9017-F6BEAA86464A}"/>
                </a:ext>
              </a:extLst>
            </p:cNvPr>
            <p:cNvSpPr/>
            <p:nvPr/>
          </p:nvSpPr>
          <p:spPr>
            <a:xfrm>
              <a:off x="4964628" y="2797087"/>
              <a:ext cx="1476000" cy="147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pic>
          <p:nvPicPr>
            <p:cNvPr id="13" name="Graphic 12" descr="Building">
              <a:extLst>
                <a:ext uri="{FF2B5EF4-FFF2-40B4-BE49-F238E27FC236}">
                  <a16:creationId xmlns:a16="http://schemas.microsoft.com/office/drawing/2014/main" id="{0984724C-2169-41A7-AAB5-F2F00D6565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2185" y="3004644"/>
              <a:ext cx="1060887" cy="1060887"/>
            </a:xfrm>
            <a:prstGeom prst="rect">
              <a:avLst/>
            </a:prstGeom>
          </p:spPr>
        </p:pic>
      </p:grpSp>
      <p:sp>
        <p:nvSpPr>
          <p:cNvPr id="11" name="Rectangle 10">
            <a:extLst>
              <a:ext uri="{FF2B5EF4-FFF2-40B4-BE49-F238E27FC236}">
                <a16:creationId xmlns:a16="http://schemas.microsoft.com/office/drawing/2014/main" id="{8CD0C029-D078-4C1F-BC12-105EA87BD9E1}"/>
              </a:ext>
            </a:extLst>
          </p:cNvPr>
          <p:cNvSpPr/>
          <p:nvPr/>
        </p:nvSpPr>
        <p:spPr>
          <a:xfrm>
            <a:off x="9668305" y="3265845"/>
            <a:ext cx="1810800" cy="430887"/>
          </a:xfrm>
          <a:prstGeom prst="rect">
            <a:avLst/>
          </a:prstGeom>
        </p:spPr>
        <p:txBody>
          <a:bodyPr wrap="square" lIns="0" tIns="0" rIns="0" bIns="0">
            <a:spAutoFit/>
          </a:bodyPr>
          <a:lstStyle/>
          <a:p>
            <a:pPr algn="ctr"/>
            <a:r>
              <a:rPr lang="en-AU" sz="1400" b="1">
                <a:solidFill>
                  <a:schemeClr val="accent2"/>
                </a:solidFill>
              </a:rPr>
              <a:t>Multi-residential apartment buildings </a:t>
            </a:r>
          </a:p>
        </p:txBody>
      </p:sp>
      <p:sp>
        <p:nvSpPr>
          <p:cNvPr id="48" name="Rectangle 47">
            <a:extLst>
              <a:ext uri="{FF2B5EF4-FFF2-40B4-BE49-F238E27FC236}">
                <a16:creationId xmlns:a16="http://schemas.microsoft.com/office/drawing/2014/main" id="{12C883AF-394E-43D0-9816-D1460E0EA2ED}"/>
              </a:ext>
            </a:extLst>
          </p:cNvPr>
          <p:cNvSpPr/>
          <p:nvPr/>
        </p:nvSpPr>
        <p:spPr>
          <a:xfrm>
            <a:off x="391886" y="5704114"/>
            <a:ext cx="1201783" cy="1153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Content Placeholder 4">
            <a:extLst>
              <a:ext uri="{FF2B5EF4-FFF2-40B4-BE49-F238E27FC236}">
                <a16:creationId xmlns:a16="http://schemas.microsoft.com/office/drawing/2014/main" id="{E18C4124-66A2-492F-9CF8-B7DFF6C56399}"/>
              </a:ext>
            </a:extLst>
          </p:cNvPr>
          <p:cNvSpPr txBox="1">
            <a:spLocks/>
          </p:cNvSpPr>
          <p:nvPr/>
        </p:nvSpPr>
        <p:spPr>
          <a:xfrm>
            <a:off x="582958" y="2338076"/>
            <a:ext cx="4220000" cy="401022"/>
          </a:xfrm>
          <a:prstGeom prst="rect">
            <a:avLst/>
          </a:prstGeom>
        </p:spPr>
        <p:txBody>
          <a:bodyPr vert="horz" lIns="91440" tIns="45720" rIns="91440" bIns="45720" rtlCol="0">
            <a:noAutofit/>
          </a:bodyPr>
          <a:lstStyle>
            <a:defPPr>
              <a:defRPr lang="en-US"/>
            </a:defPPr>
            <a:lvl1pPr marL="228600" marR="0" lvl="0" indent="-228600" fontAlgn="auto">
              <a:lnSpc>
                <a:spcPct val="110000"/>
              </a:lnSpc>
              <a:spcBef>
                <a:spcPts val="1000"/>
              </a:spcBef>
              <a:spcAft>
                <a:spcPts val="0"/>
              </a:spcAft>
              <a:buClr>
                <a:schemeClr val="accent1"/>
              </a:buClr>
              <a:buSzTx/>
              <a:buFont typeface="Wingdings" panose="05000000000000000000" pitchFamily="2" charset="2"/>
              <a:buChar char="§"/>
              <a:tabLst/>
              <a:defRPr kumimoji="0" sz="1700" b="0" i="0" u="none" strike="noStrike" cap="none" spc="0" normalizeH="0" baseline="0">
                <a:ln>
                  <a:noFill/>
                </a:ln>
                <a:solidFill>
                  <a:schemeClr val="tx2"/>
                </a:solidFill>
                <a:effectLst/>
                <a:uLnTx/>
                <a:uFillTx/>
                <a:latin typeface="Arial"/>
              </a:defRPr>
            </a:lvl1pPr>
            <a:lvl2pPr marR="0" lvl="1" indent="0" fontAlgn="auto">
              <a:lnSpc>
                <a:spcPct val="110000"/>
              </a:lnSpc>
              <a:spcBef>
                <a:spcPts val="500"/>
              </a:spcBef>
              <a:spcAft>
                <a:spcPts val="0"/>
              </a:spcAft>
              <a:buClr>
                <a:schemeClr val="accent1"/>
              </a:buClr>
              <a:buSzTx/>
              <a:buFont typeface="Wingdings" panose="05000000000000000000" pitchFamily="2" charset="2"/>
              <a:buNone/>
              <a:tabLst/>
              <a:defRPr kumimoji="0" sz="1600" b="1" i="0" u="none" strike="noStrike" cap="none" spc="0" normalizeH="0" baseline="0">
                <a:ln>
                  <a:noFill/>
                </a:ln>
                <a:solidFill>
                  <a:schemeClr val="accent2"/>
                </a:solidFill>
                <a:effectLst/>
                <a:uLnTx/>
                <a:uFillTx/>
                <a:latin typeface="Arial"/>
              </a:defRP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Wingdings" panose="05000000000000000000" pitchFamily="2" charset="2"/>
              <a:buChar char="v"/>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AU" b="1" dirty="0"/>
              <a:t>Examples of include:</a:t>
            </a:r>
          </a:p>
        </p:txBody>
      </p:sp>
      <p:sp>
        <p:nvSpPr>
          <p:cNvPr id="52" name="Oval 51">
            <a:extLst>
              <a:ext uri="{FF2B5EF4-FFF2-40B4-BE49-F238E27FC236}">
                <a16:creationId xmlns:a16="http://schemas.microsoft.com/office/drawing/2014/main" id="{A7BE98D3-F84E-42E6-A736-875184BF0520}"/>
              </a:ext>
            </a:extLst>
          </p:cNvPr>
          <p:cNvSpPr/>
          <p:nvPr/>
        </p:nvSpPr>
        <p:spPr>
          <a:xfrm>
            <a:off x="8192305" y="4922243"/>
            <a:ext cx="1476000" cy="147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53" name="Content Placeholder 4">
            <a:extLst>
              <a:ext uri="{FF2B5EF4-FFF2-40B4-BE49-F238E27FC236}">
                <a16:creationId xmlns:a16="http://schemas.microsoft.com/office/drawing/2014/main" id="{08B727C9-4619-4CA6-9C91-32B9C43B478F}"/>
              </a:ext>
            </a:extLst>
          </p:cNvPr>
          <p:cNvSpPr txBox="1">
            <a:spLocks/>
          </p:cNvSpPr>
          <p:nvPr/>
        </p:nvSpPr>
        <p:spPr>
          <a:xfrm>
            <a:off x="582958" y="4500182"/>
            <a:ext cx="7752796" cy="401022"/>
          </a:xfrm>
          <a:prstGeom prst="rect">
            <a:avLst/>
          </a:prstGeom>
        </p:spPr>
        <p:txBody>
          <a:bodyPr vert="horz" lIns="91440" tIns="45720" rIns="91440" bIns="45720" rtlCol="0">
            <a:noAutofit/>
          </a:bodyPr>
          <a:lstStyle>
            <a:defPPr>
              <a:defRPr lang="en-US"/>
            </a:defPPr>
            <a:lvl1pPr marL="228600" marR="0" lvl="0" indent="-228600" fontAlgn="auto">
              <a:lnSpc>
                <a:spcPct val="110000"/>
              </a:lnSpc>
              <a:spcBef>
                <a:spcPts val="1000"/>
              </a:spcBef>
              <a:spcAft>
                <a:spcPts val="0"/>
              </a:spcAft>
              <a:buClr>
                <a:schemeClr val="accent1"/>
              </a:buClr>
              <a:buSzTx/>
              <a:buFont typeface="Wingdings" panose="05000000000000000000" pitchFamily="2" charset="2"/>
              <a:buChar char="§"/>
              <a:tabLst/>
              <a:defRPr kumimoji="0" sz="1700" b="0" i="0" u="none" strike="noStrike" cap="none" spc="0" normalizeH="0" baseline="0">
                <a:ln>
                  <a:noFill/>
                </a:ln>
                <a:solidFill>
                  <a:schemeClr val="tx2"/>
                </a:solidFill>
                <a:effectLst/>
                <a:uLnTx/>
                <a:uFillTx/>
                <a:latin typeface="Arial"/>
              </a:defRPr>
            </a:lvl1pPr>
            <a:lvl2pPr marR="0" lvl="1" indent="0" fontAlgn="auto">
              <a:lnSpc>
                <a:spcPct val="110000"/>
              </a:lnSpc>
              <a:spcBef>
                <a:spcPts val="500"/>
              </a:spcBef>
              <a:spcAft>
                <a:spcPts val="0"/>
              </a:spcAft>
              <a:buClr>
                <a:schemeClr val="accent1"/>
              </a:buClr>
              <a:buSzTx/>
              <a:buFont typeface="Wingdings" panose="05000000000000000000" pitchFamily="2" charset="2"/>
              <a:buNone/>
              <a:tabLst/>
              <a:defRPr kumimoji="0" sz="1600" b="1" i="0" u="none" strike="noStrike" cap="none" spc="0" normalizeH="0" baseline="0">
                <a:ln>
                  <a:noFill/>
                </a:ln>
                <a:solidFill>
                  <a:schemeClr val="accent2"/>
                </a:solidFill>
                <a:effectLst/>
                <a:uLnTx/>
                <a:uFillTx/>
                <a:latin typeface="Arial"/>
              </a:defRP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Wingdings" panose="05000000000000000000" pitchFamily="2" charset="2"/>
              <a:buChar char="v"/>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AU" b="1"/>
              <a:t>Examples of mixed use buildings with a Class 2 component:</a:t>
            </a:r>
          </a:p>
        </p:txBody>
      </p:sp>
      <p:grpSp>
        <p:nvGrpSpPr>
          <p:cNvPr id="67" name="Group 66">
            <a:extLst>
              <a:ext uri="{FF2B5EF4-FFF2-40B4-BE49-F238E27FC236}">
                <a16:creationId xmlns:a16="http://schemas.microsoft.com/office/drawing/2014/main" id="{78C5A489-3856-44E8-8F70-FE4B8C2B6F46}"/>
              </a:ext>
            </a:extLst>
          </p:cNvPr>
          <p:cNvGrpSpPr/>
          <p:nvPr/>
        </p:nvGrpSpPr>
        <p:grpSpPr>
          <a:xfrm>
            <a:off x="1753105" y="4920574"/>
            <a:ext cx="1476000" cy="1476000"/>
            <a:chOff x="1562033" y="5097998"/>
            <a:chExt cx="1476000" cy="1476000"/>
          </a:xfrm>
        </p:grpSpPr>
        <p:sp>
          <p:nvSpPr>
            <p:cNvPr id="50" name="Oval 49">
              <a:extLst>
                <a:ext uri="{FF2B5EF4-FFF2-40B4-BE49-F238E27FC236}">
                  <a16:creationId xmlns:a16="http://schemas.microsoft.com/office/drawing/2014/main" id="{0DD02E8C-6EE4-4DC2-81D2-F2282283EDE3}"/>
                </a:ext>
              </a:extLst>
            </p:cNvPr>
            <p:cNvSpPr/>
            <p:nvPr/>
          </p:nvSpPr>
          <p:spPr>
            <a:xfrm>
              <a:off x="1562033" y="5097998"/>
              <a:ext cx="1476000" cy="147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grpSp>
          <p:nvGrpSpPr>
            <p:cNvPr id="66" name="Group 65">
              <a:extLst>
                <a:ext uri="{FF2B5EF4-FFF2-40B4-BE49-F238E27FC236}">
                  <a16:creationId xmlns:a16="http://schemas.microsoft.com/office/drawing/2014/main" id="{CE3872DB-ECC8-478C-B9D8-8C6005290D18}"/>
                </a:ext>
              </a:extLst>
            </p:cNvPr>
            <p:cNvGrpSpPr/>
            <p:nvPr/>
          </p:nvGrpSpPr>
          <p:grpSpPr>
            <a:xfrm>
              <a:off x="1813303" y="5278224"/>
              <a:ext cx="973461" cy="996154"/>
              <a:chOff x="1813303" y="5278224"/>
              <a:chExt cx="973461" cy="996154"/>
            </a:xfrm>
          </p:grpSpPr>
          <p:grpSp>
            <p:nvGrpSpPr>
              <p:cNvPr id="64" name="Group 63">
                <a:extLst>
                  <a:ext uri="{FF2B5EF4-FFF2-40B4-BE49-F238E27FC236}">
                    <a16:creationId xmlns:a16="http://schemas.microsoft.com/office/drawing/2014/main" id="{731FAF91-652F-4C78-9E5E-E40896DD301B}"/>
                  </a:ext>
                </a:extLst>
              </p:cNvPr>
              <p:cNvGrpSpPr/>
              <p:nvPr/>
            </p:nvGrpSpPr>
            <p:grpSpPr>
              <a:xfrm>
                <a:off x="1813303" y="5278224"/>
                <a:ext cx="973461" cy="996154"/>
                <a:chOff x="1813303" y="5278224"/>
                <a:chExt cx="973461" cy="996154"/>
              </a:xfrm>
            </p:grpSpPr>
            <p:cxnSp>
              <p:nvCxnSpPr>
                <p:cNvPr id="56" name="Straight Connector 55">
                  <a:extLst>
                    <a:ext uri="{FF2B5EF4-FFF2-40B4-BE49-F238E27FC236}">
                      <a16:creationId xmlns:a16="http://schemas.microsoft.com/office/drawing/2014/main" id="{A5FA6D87-8893-4C7B-9530-AD5002536D8B}"/>
                    </a:ext>
                  </a:extLst>
                </p:cNvPr>
                <p:cNvCxnSpPr/>
                <p:nvPr/>
              </p:nvCxnSpPr>
              <p:spPr>
                <a:xfrm>
                  <a:off x="1813303" y="6087426"/>
                  <a:ext cx="973461"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7" name="Graphic 56" descr="Building">
                  <a:extLst>
                    <a:ext uri="{FF2B5EF4-FFF2-40B4-BE49-F238E27FC236}">
                      <a16:creationId xmlns:a16="http://schemas.microsoft.com/office/drawing/2014/main" id="{1B537C47-FD58-4CFC-ACB2-7404BC0653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2858" y="5278224"/>
                  <a:ext cx="854350" cy="854350"/>
                </a:xfrm>
                <a:prstGeom prst="rect">
                  <a:avLst/>
                </a:prstGeom>
              </p:spPr>
            </p:pic>
            <p:grpSp>
              <p:nvGrpSpPr>
                <p:cNvPr id="63" name="Group 62">
                  <a:extLst>
                    <a:ext uri="{FF2B5EF4-FFF2-40B4-BE49-F238E27FC236}">
                      <a16:creationId xmlns:a16="http://schemas.microsoft.com/office/drawing/2014/main" id="{27961D82-0285-4094-B070-04FCDEEBBB19}"/>
                    </a:ext>
                  </a:extLst>
                </p:cNvPr>
                <p:cNvGrpSpPr/>
                <p:nvPr/>
              </p:nvGrpSpPr>
              <p:grpSpPr>
                <a:xfrm>
                  <a:off x="1898683" y="6146170"/>
                  <a:ext cx="802701" cy="128208"/>
                  <a:chOff x="1947240" y="6071774"/>
                  <a:chExt cx="802701" cy="128208"/>
                </a:xfrm>
              </p:grpSpPr>
              <p:sp>
                <p:nvSpPr>
                  <p:cNvPr id="54" name="Graphic 22" descr="Taxi">
                    <a:extLst>
                      <a:ext uri="{FF2B5EF4-FFF2-40B4-BE49-F238E27FC236}">
                        <a16:creationId xmlns:a16="http://schemas.microsoft.com/office/drawing/2014/main" id="{AFBD4D86-C568-4DEE-9550-E4732E1D8653}"/>
                      </a:ext>
                    </a:extLst>
                  </p:cNvPr>
                  <p:cNvSpPr/>
                  <p:nvPr/>
                </p:nvSpPr>
                <p:spPr>
                  <a:xfrm>
                    <a:off x="1947240" y="6071774"/>
                    <a:ext cx="119066" cy="128208"/>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solidFill>
                    <a:schemeClr val="bg1"/>
                  </a:solidFill>
                  <a:ln w="26095" cap="flat">
                    <a:noFill/>
                    <a:prstDash val="solid"/>
                    <a:miter/>
                  </a:ln>
                </p:spPr>
                <p:txBody>
                  <a:bodyPr rtlCol="0" anchor="ctr"/>
                  <a:lstStyle/>
                  <a:p>
                    <a:endParaRPr lang="en-AU">
                      <a:solidFill>
                        <a:schemeClr val="accent2"/>
                      </a:solidFill>
                    </a:endParaRPr>
                  </a:p>
                </p:txBody>
              </p:sp>
              <p:sp>
                <p:nvSpPr>
                  <p:cNvPr id="55" name="Graphic 22" descr="Taxi">
                    <a:extLst>
                      <a:ext uri="{FF2B5EF4-FFF2-40B4-BE49-F238E27FC236}">
                        <a16:creationId xmlns:a16="http://schemas.microsoft.com/office/drawing/2014/main" id="{89716601-95D7-4650-9369-C6F9AA44F162}"/>
                      </a:ext>
                    </a:extLst>
                  </p:cNvPr>
                  <p:cNvSpPr/>
                  <p:nvPr/>
                </p:nvSpPr>
                <p:spPr>
                  <a:xfrm>
                    <a:off x="2220694" y="6071774"/>
                    <a:ext cx="119066" cy="128208"/>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solidFill>
                    <a:schemeClr val="bg1"/>
                  </a:solidFill>
                  <a:ln w="26095" cap="flat">
                    <a:noFill/>
                    <a:prstDash val="solid"/>
                    <a:miter/>
                  </a:ln>
                </p:spPr>
                <p:txBody>
                  <a:bodyPr rtlCol="0" anchor="ctr"/>
                  <a:lstStyle/>
                  <a:p>
                    <a:endParaRPr lang="en-AU">
                      <a:solidFill>
                        <a:schemeClr val="accent2"/>
                      </a:solidFill>
                    </a:endParaRPr>
                  </a:p>
                </p:txBody>
              </p:sp>
              <p:sp>
                <p:nvSpPr>
                  <p:cNvPr id="58" name="Graphic 22" descr="Taxi">
                    <a:extLst>
                      <a:ext uri="{FF2B5EF4-FFF2-40B4-BE49-F238E27FC236}">
                        <a16:creationId xmlns:a16="http://schemas.microsoft.com/office/drawing/2014/main" id="{2FFAC1CE-8872-49C0-9583-C4A42F510E53}"/>
                      </a:ext>
                    </a:extLst>
                  </p:cNvPr>
                  <p:cNvSpPr/>
                  <p:nvPr/>
                </p:nvSpPr>
                <p:spPr>
                  <a:xfrm>
                    <a:off x="2083967" y="6071774"/>
                    <a:ext cx="119066" cy="128208"/>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solidFill>
                    <a:schemeClr val="bg1"/>
                  </a:solidFill>
                  <a:ln w="26095" cap="flat">
                    <a:noFill/>
                    <a:prstDash val="solid"/>
                    <a:miter/>
                  </a:ln>
                </p:spPr>
                <p:txBody>
                  <a:bodyPr rtlCol="0" anchor="ctr"/>
                  <a:lstStyle/>
                  <a:p>
                    <a:endParaRPr lang="en-AU">
                      <a:solidFill>
                        <a:schemeClr val="accent2"/>
                      </a:solidFill>
                    </a:endParaRPr>
                  </a:p>
                </p:txBody>
              </p:sp>
              <p:sp>
                <p:nvSpPr>
                  <p:cNvPr id="60" name="Graphic 22" descr="Taxi">
                    <a:extLst>
                      <a:ext uri="{FF2B5EF4-FFF2-40B4-BE49-F238E27FC236}">
                        <a16:creationId xmlns:a16="http://schemas.microsoft.com/office/drawing/2014/main" id="{58F4845B-1873-4A7F-828A-3C17530C8969}"/>
                      </a:ext>
                    </a:extLst>
                  </p:cNvPr>
                  <p:cNvSpPr/>
                  <p:nvPr/>
                </p:nvSpPr>
                <p:spPr>
                  <a:xfrm>
                    <a:off x="2357421" y="6071774"/>
                    <a:ext cx="119066" cy="128208"/>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solidFill>
                    <a:schemeClr val="bg1"/>
                  </a:solidFill>
                  <a:ln w="26095" cap="flat">
                    <a:noFill/>
                    <a:prstDash val="solid"/>
                    <a:miter/>
                  </a:ln>
                </p:spPr>
                <p:txBody>
                  <a:bodyPr rtlCol="0" anchor="ctr"/>
                  <a:lstStyle/>
                  <a:p>
                    <a:endParaRPr lang="en-AU">
                      <a:solidFill>
                        <a:schemeClr val="accent2"/>
                      </a:solidFill>
                    </a:endParaRPr>
                  </a:p>
                </p:txBody>
              </p:sp>
              <p:sp>
                <p:nvSpPr>
                  <p:cNvPr id="61" name="Graphic 22" descr="Taxi">
                    <a:extLst>
                      <a:ext uri="{FF2B5EF4-FFF2-40B4-BE49-F238E27FC236}">
                        <a16:creationId xmlns:a16="http://schemas.microsoft.com/office/drawing/2014/main" id="{A420409D-217E-4D01-AA7E-2A7128FF9D46}"/>
                      </a:ext>
                    </a:extLst>
                  </p:cNvPr>
                  <p:cNvSpPr/>
                  <p:nvPr/>
                </p:nvSpPr>
                <p:spPr>
                  <a:xfrm>
                    <a:off x="2630875" y="6071774"/>
                    <a:ext cx="119066" cy="128208"/>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solidFill>
                    <a:schemeClr val="bg1"/>
                  </a:solidFill>
                  <a:ln w="26095" cap="flat">
                    <a:noFill/>
                    <a:prstDash val="solid"/>
                    <a:miter/>
                  </a:ln>
                </p:spPr>
                <p:txBody>
                  <a:bodyPr rtlCol="0" anchor="ctr"/>
                  <a:lstStyle/>
                  <a:p>
                    <a:endParaRPr lang="en-AU">
                      <a:solidFill>
                        <a:schemeClr val="accent2"/>
                      </a:solidFill>
                    </a:endParaRPr>
                  </a:p>
                </p:txBody>
              </p:sp>
              <p:sp>
                <p:nvSpPr>
                  <p:cNvPr id="62" name="Graphic 22" descr="Taxi">
                    <a:extLst>
                      <a:ext uri="{FF2B5EF4-FFF2-40B4-BE49-F238E27FC236}">
                        <a16:creationId xmlns:a16="http://schemas.microsoft.com/office/drawing/2014/main" id="{A24BC5D6-994E-45D9-B261-F5C37C168FC3}"/>
                      </a:ext>
                    </a:extLst>
                  </p:cNvPr>
                  <p:cNvSpPr/>
                  <p:nvPr/>
                </p:nvSpPr>
                <p:spPr>
                  <a:xfrm>
                    <a:off x="2494148" y="6071774"/>
                    <a:ext cx="119066" cy="128208"/>
                  </a:xfrm>
                  <a:custGeom>
                    <a:avLst/>
                    <a:gdLst>
                      <a:gd name="connsiteX0" fmla="*/ 1617895 w 1774464"/>
                      <a:gd name="connsiteY0" fmla="*/ 913328 h 1617894"/>
                      <a:gd name="connsiteX1" fmla="*/ 1565704 w 1774464"/>
                      <a:gd name="connsiteY1" fmla="*/ 965518 h 1617894"/>
                      <a:gd name="connsiteX2" fmla="*/ 1409134 w 1774464"/>
                      <a:gd name="connsiteY2" fmla="*/ 965518 h 1617894"/>
                      <a:gd name="connsiteX3" fmla="*/ 1356944 w 1774464"/>
                      <a:gd name="connsiteY3" fmla="*/ 913328 h 1617894"/>
                      <a:gd name="connsiteX4" fmla="*/ 1356944 w 1774464"/>
                      <a:gd name="connsiteY4" fmla="*/ 861137 h 1617894"/>
                      <a:gd name="connsiteX5" fmla="*/ 1409134 w 1774464"/>
                      <a:gd name="connsiteY5" fmla="*/ 808947 h 1617894"/>
                      <a:gd name="connsiteX6" fmla="*/ 1565704 w 1774464"/>
                      <a:gd name="connsiteY6" fmla="*/ 808947 h 1617894"/>
                      <a:gd name="connsiteX7" fmla="*/ 1617895 w 1774464"/>
                      <a:gd name="connsiteY7" fmla="*/ 861137 h 1617894"/>
                      <a:gd name="connsiteX8" fmla="*/ 1617895 w 1774464"/>
                      <a:gd name="connsiteY8" fmla="*/ 913328 h 1617894"/>
                      <a:gd name="connsiteX9" fmla="*/ 268779 w 1774464"/>
                      <a:gd name="connsiteY9" fmla="*/ 652377 h 1617894"/>
                      <a:gd name="connsiteX10" fmla="*/ 420131 w 1774464"/>
                      <a:gd name="connsiteY10" fmla="*/ 292265 h 1617894"/>
                      <a:gd name="connsiteX11" fmla="*/ 467102 w 1774464"/>
                      <a:gd name="connsiteY11" fmla="*/ 260951 h 1617894"/>
                      <a:gd name="connsiteX12" fmla="*/ 1302144 w 1774464"/>
                      <a:gd name="connsiteY12" fmla="*/ 260951 h 1617894"/>
                      <a:gd name="connsiteX13" fmla="*/ 1349115 w 1774464"/>
                      <a:gd name="connsiteY13" fmla="*/ 292265 h 1617894"/>
                      <a:gd name="connsiteX14" fmla="*/ 1505686 w 1774464"/>
                      <a:gd name="connsiteY14" fmla="*/ 652377 h 1617894"/>
                      <a:gd name="connsiteX15" fmla="*/ 268779 w 1774464"/>
                      <a:gd name="connsiteY15" fmla="*/ 652377 h 1617894"/>
                      <a:gd name="connsiteX16" fmla="*/ 417521 w 1774464"/>
                      <a:gd name="connsiteY16" fmla="*/ 913328 h 1617894"/>
                      <a:gd name="connsiteX17" fmla="*/ 365331 w 1774464"/>
                      <a:gd name="connsiteY17" fmla="*/ 965518 h 1617894"/>
                      <a:gd name="connsiteX18" fmla="*/ 208761 w 1774464"/>
                      <a:gd name="connsiteY18" fmla="*/ 965518 h 1617894"/>
                      <a:gd name="connsiteX19" fmla="*/ 156570 w 1774464"/>
                      <a:gd name="connsiteY19" fmla="*/ 913328 h 1617894"/>
                      <a:gd name="connsiteX20" fmla="*/ 156570 w 1774464"/>
                      <a:gd name="connsiteY20" fmla="*/ 861137 h 1617894"/>
                      <a:gd name="connsiteX21" fmla="*/ 208761 w 1774464"/>
                      <a:gd name="connsiteY21" fmla="*/ 808947 h 1617894"/>
                      <a:gd name="connsiteX22" fmla="*/ 365331 w 1774464"/>
                      <a:gd name="connsiteY22" fmla="*/ 808947 h 1617894"/>
                      <a:gd name="connsiteX23" fmla="*/ 417521 w 1774464"/>
                      <a:gd name="connsiteY23" fmla="*/ 861137 h 1617894"/>
                      <a:gd name="connsiteX24" fmla="*/ 417521 w 1774464"/>
                      <a:gd name="connsiteY24" fmla="*/ 913328 h 1617894"/>
                      <a:gd name="connsiteX25" fmla="*/ 1617895 w 1774464"/>
                      <a:gd name="connsiteY25" fmla="*/ 652377 h 1617894"/>
                      <a:gd name="connsiteX26" fmla="*/ 1448277 w 1774464"/>
                      <a:gd name="connsiteY26" fmla="*/ 253122 h 1617894"/>
                      <a:gd name="connsiteX27" fmla="*/ 1304754 w 1774464"/>
                      <a:gd name="connsiteY27" fmla="*/ 156570 h 1617894"/>
                      <a:gd name="connsiteX28" fmla="*/ 1095993 w 1774464"/>
                      <a:gd name="connsiteY28" fmla="*/ 156570 h 1617894"/>
                      <a:gd name="connsiteX29" fmla="*/ 1095993 w 1774464"/>
                      <a:gd name="connsiteY29" fmla="*/ 104380 h 1617894"/>
                      <a:gd name="connsiteX30" fmla="*/ 991613 w 1774464"/>
                      <a:gd name="connsiteY30" fmla="*/ 0 h 1617894"/>
                      <a:gd name="connsiteX31" fmla="*/ 782852 w 1774464"/>
                      <a:gd name="connsiteY31" fmla="*/ 0 h 1617894"/>
                      <a:gd name="connsiteX32" fmla="*/ 678472 w 1774464"/>
                      <a:gd name="connsiteY32" fmla="*/ 104380 h 1617894"/>
                      <a:gd name="connsiteX33" fmla="*/ 678472 w 1774464"/>
                      <a:gd name="connsiteY33" fmla="*/ 156570 h 1617894"/>
                      <a:gd name="connsiteX34" fmla="*/ 469711 w 1774464"/>
                      <a:gd name="connsiteY34" fmla="*/ 156570 h 1617894"/>
                      <a:gd name="connsiteX35" fmla="*/ 326188 w 1774464"/>
                      <a:gd name="connsiteY35" fmla="*/ 253122 h 1617894"/>
                      <a:gd name="connsiteX36" fmla="*/ 156570 w 1774464"/>
                      <a:gd name="connsiteY36" fmla="*/ 652377 h 1617894"/>
                      <a:gd name="connsiteX37" fmla="*/ 0 w 1774464"/>
                      <a:gd name="connsiteY37" fmla="*/ 808947 h 1617894"/>
                      <a:gd name="connsiteX38" fmla="*/ 0 w 1774464"/>
                      <a:gd name="connsiteY38" fmla="*/ 1226468 h 1617894"/>
                      <a:gd name="connsiteX39" fmla="*/ 104380 w 1774464"/>
                      <a:gd name="connsiteY39" fmla="*/ 1330849 h 1617894"/>
                      <a:gd name="connsiteX40" fmla="*/ 156570 w 1774464"/>
                      <a:gd name="connsiteY40" fmla="*/ 1330849 h 1617894"/>
                      <a:gd name="connsiteX41" fmla="*/ 156570 w 1774464"/>
                      <a:gd name="connsiteY41" fmla="*/ 1513514 h 1617894"/>
                      <a:gd name="connsiteX42" fmla="*/ 260951 w 1774464"/>
                      <a:gd name="connsiteY42" fmla="*/ 1617895 h 1617894"/>
                      <a:gd name="connsiteX43" fmla="*/ 313141 w 1774464"/>
                      <a:gd name="connsiteY43" fmla="*/ 1617895 h 1617894"/>
                      <a:gd name="connsiteX44" fmla="*/ 417521 w 1774464"/>
                      <a:gd name="connsiteY44" fmla="*/ 1513514 h 1617894"/>
                      <a:gd name="connsiteX45" fmla="*/ 417521 w 1774464"/>
                      <a:gd name="connsiteY45" fmla="*/ 1330849 h 1617894"/>
                      <a:gd name="connsiteX46" fmla="*/ 1356944 w 1774464"/>
                      <a:gd name="connsiteY46" fmla="*/ 1330849 h 1617894"/>
                      <a:gd name="connsiteX47" fmla="*/ 1356944 w 1774464"/>
                      <a:gd name="connsiteY47" fmla="*/ 1513514 h 1617894"/>
                      <a:gd name="connsiteX48" fmla="*/ 1461324 w 1774464"/>
                      <a:gd name="connsiteY48" fmla="*/ 1617895 h 1617894"/>
                      <a:gd name="connsiteX49" fmla="*/ 1513514 w 1774464"/>
                      <a:gd name="connsiteY49" fmla="*/ 1617895 h 1617894"/>
                      <a:gd name="connsiteX50" fmla="*/ 1617895 w 1774464"/>
                      <a:gd name="connsiteY50" fmla="*/ 1513514 h 1617894"/>
                      <a:gd name="connsiteX51" fmla="*/ 1617895 w 1774464"/>
                      <a:gd name="connsiteY51" fmla="*/ 1330849 h 1617894"/>
                      <a:gd name="connsiteX52" fmla="*/ 1670085 w 1774464"/>
                      <a:gd name="connsiteY52" fmla="*/ 1330849 h 1617894"/>
                      <a:gd name="connsiteX53" fmla="*/ 1774465 w 1774464"/>
                      <a:gd name="connsiteY53" fmla="*/ 1226468 h 1617894"/>
                      <a:gd name="connsiteX54" fmla="*/ 1774465 w 1774464"/>
                      <a:gd name="connsiteY54" fmla="*/ 808947 h 1617894"/>
                      <a:gd name="connsiteX55" fmla="*/ 1617895 w 1774464"/>
                      <a:gd name="connsiteY55" fmla="*/ 652377 h 161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74464" h="1617894">
                        <a:moveTo>
                          <a:pt x="1617895" y="913328"/>
                        </a:moveTo>
                        <a:cubicBezTo>
                          <a:pt x="1617895" y="942032"/>
                          <a:pt x="1594409" y="965518"/>
                          <a:pt x="1565704" y="965518"/>
                        </a:cubicBezTo>
                        <a:lnTo>
                          <a:pt x="1409134" y="965518"/>
                        </a:lnTo>
                        <a:cubicBezTo>
                          <a:pt x="1380429" y="965518"/>
                          <a:pt x="1356944" y="942032"/>
                          <a:pt x="1356944" y="913328"/>
                        </a:cubicBezTo>
                        <a:lnTo>
                          <a:pt x="1356944" y="861137"/>
                        </a:lnTo>
                        <a:cubicBezTo>
                          <a:pt x="1356944" y="832433"/>
                          <a:pt x="1380429" y="808947"/>
                          <a:pt x="1409134" y="808947"/>
                        </a:cubicBezTo>
                        <a:lnTo>
                          <a:pt x="1565704" y="808947"/>
                        </a:lnTo>
                        <a:cubicBezTo>
                          <a:pt x="1594409" y="808947"/>
                          <a:pt x="1617895" y="832433"/>
                          <a:pt x="1617895" y="861137"/>
                        </a:cubicBezTo>
                        <a:lnTo>
                          <a:pt x="1617895" y="913328"/>
                        </a:lnTo>
                        <a:close/>
                        <a:moveTo>
                          <a:pt x="268779" y="652377"/>
                        </a:moveTo>
                        <a:lnTo>
                          <a:pt x="420131" y="292265"/>
                        </a:lnTo>
                        <a:cubicBezTo>
                          <a:pt x="427959" y="273998"/>
                          <a:pt x="446226" y="260951"/>
                          <a:pt x="467102" y="260951"/>
                        </a:cubicBezTo>
                        <a:lnTo>
                          <a:pt x="1302144" y="260951"/>
                        </a:lnTo>
                        <a:cubicBezTo>
                          <a:pt x="1323020" y="260951"/>
                          <a:pt x="1341287" y="273998"/>
                          <a:pt x="1349115" y="292265"/>
                        </a:cubicBezTo>
                        <a:lnTo>
                          <a:pt x="1505686" y="652377"/>
                        </a:lnTo>
                        <a:lnTo>
                          <a:pt x="268779" y="652377"/>
                        </a:lnTo>
                        <a:close/>
                        <a:moveTo>
                          <a:pt x="417521" y="913328"/>
                        </a:moveTo>
                        <a:cubicBezTo>
                          <a:pt x="417521" y="942032"/>
                          <a:pt x="394036" y="965518"/>
                          <a:pt x="365331" y="965518"/>
                        </a:cubicBezTo>
                        <a:lnTo>
                          <a:pt x="208761" y="965518"/>
                        </a:lnTo>
                        <a:cubicBezTo>
                          <a:pt x="180056" y="965518"/>
                          <a:pt x="156570" y="942032"/>
                          <a:pt x="156570" y="913328"/>
                        </a:cubicBezTo>
                        <a:lnTo>
                          <a:pt x="156570" y="861137"/>
                        </a:lnTo>
                        <a:cubicBezTo>
                          <a:pt x="156570" y="832433"/>
                          <a:pt x="180056" y="808947"/>
                          <a:pt x="208761" y="808947"/>
                        </a:cubicBezTo>
                        <a:lnTo>
                          <a:pt x="365331" y="808947"/>
                        </a:lnTo>
                        <a:cubicBezTo>
                          <a:pt x="394036" y="808947"/>
                          <a:pt x="417521" y="832433"/>
                          <a:pt x="417521" y="861137"/>
                        </a:cubicBezTo>
                        <a:lnTo>
                          <a:pt x="417521" y="913328"/>
                        </a:lnTo>
                        <a:close/>
                        <a:moveTo>
                          <a:pt x="1617895" y="652377"/>
                        </a:moveTo>
                        <a:lnTo>
                          <a:pt x="1448277" y="253122"/>
                        </a:lnTo>
                        <a:cubicBezTo>
                          <a:pt x="1424791" y="193104"/>
                          <a:pt x="1367382" y="156570"/>
                          <a:pt x="1304754" y="156570"/>
                        </a:cubicBezTo>
                        <a:lnTo>
                          <a:pt x="1095993" y="156570"/>
                        </a:lnTo>
                        <a:lnTo>
                          <a:pt x="1095993" y="104380"/>
                        </a:lnTo>
                        <a:cubicBezTo>
                          <a:pt x="1095993" y="46971"/>
                          <a:pt x="1049022" y="0"/>
                          <a:pt x="991613" y="0"/>
                        </a:cubicBezTo>
                        <a:lnTo>
                          <a:pt x="782852" y="0"/>
                        </a:lnTo>
                        <a:cubicBezTo>
                          <a:pt x="725443" y="0"/>
                          <a:pt x="678472" y="46971"/>
                          <a:pt x="678472" y="104380"/>
                        </a:cubicBezTo>
                        <a:lnTo>
                          <a:pt x="678472" y="156570"/>
                        </a:lnTo>
                        <a:lnTo>
                          <a:pt x="469711" y="156570"/>
                        </a:lnTo>
                        <a:cubicBezTo>
                          <a:pt x="407083" y="156570"/>
                          <a:pt x="349674" y="193104"/>
                          <a:pt x="326188" y="253122"/>
                        </a:cubicBezTo>
                        <a:lnTo>
                          <a:pt x="156570" y="652377"/>
                        </a:lnTo>
                        <a:cubicBezTo>
                          <a:pt x="70457" y="652377"/>
                          <a:pt x="0" y="722834"/>
                          <a:pt x="0" y="808947"/>
                        </a:cubicBezTo>
                        <a:lnTo>
                          <a:pt x="0" y="1226468"/>
                        </a:lnTo>
                        <a:cubicBezTo>
                          <a:pt x="0" y="1283878"/>
                          <a:pt x="46971" y="1330849"/>
                          <a:pt x="104380" y="1330849"/>
                        </a:cubicBezTo>
                        <a:lnTo>
                          <a:pt x="156570" y="1330849"/>
                        </a:lnTo>
                        <a:lnTo>
                          <a:pt x="156570" y="1513514"/>
                        </a:lnTo>
                        <a:cubicBezTo>
                          <a:pt x="156570" y="1570923"/>
                          <a:pt x="203542" y="1617895"/>
                          <a:pt x="260951" y="1617895"/>
                        </a:cubicBezTo>
                        <a:lnTo>
                          <a:pt x="313141" y="1617895"/>
                        </a:lnTo>
                        <a:cubicBezTo>
                          <a:pt x="370550" y="1617895"/>
                          <a:pt x="417521" y="1570923"/>
                          <a:pt x="417521" y="1513514"/>
                        </a:cubicBezTo>
                        <a:lnTo>
                          <a:pt x="417521" y="1330849"/>
                        </a:lnTo>
                        <a:lnTo>
                          <a:pt x="1356944" y="1330849"/>
                        </a:lnTo>
                        <a:lnTo>
                          <a:pt x="1356944" y="1513514"/>
                        </a:lnTo>
                        <a:cubicBezTo>
                          <a:pt x="1356944" y="1570923"/>
                          <a:pt x="1403915" y="1617895"/>
                          <a:pt x="1461324" y="1617895"/>
                        </a:cubicBezTo>
                        <a:lnTo>
                          <a:pt x="1513514" y="1617895"/>
                        </a:lnTo>
                        <a:cubicBezTo>
                          <a:pt x="1570923" y="1617895"/>
                          <a:pt x="1617895" y="1570923"/>
                          <a:pt x="1617895" y="1513514"/>
                        </a:cubicBezTo>
                        <a:lnTo>
                          <a:pt x="1617895" y="1330849"/>
                        </a:lnTo>
                        <a:lnTo>
                          <a:pt x="1670085" y="1330849"/>
                        </a:lnTo>
                        <a:cubicBezTo>
                          <a:pt x="1727494" y="1330849"/>
                          <a:pt x="1774465" y="1283878"/>
                          <a:pt x="1774465" y="1226468"/>
                        </a:cubicBezTo>
                        <a:lnTo>
                          <a:pt x="1774465" y="808947"/>
                        </a:lnTo>
                        <a:cubicBezTo>
                          <a:pt x="1774465" y="722834"/>
                          <a:pt x="1704008" y="652377"/>
                          <a:pt x="1617895" y="652377"/>
                        </a:cubicBezTo>
                        <a:close/>
                      </a:path>
                    </a:pathLst>
                  </a:custGeom>
                  <a:solidFill>
                    <a:schemeClr val="bg1"/>
                  </a:solidFill>
                  <a:ln w="26095" cap="flat">
                    <a:noFill/>
                    <a:prstDash val="solid"/>
                    <a:miter/>
                  </a:ln>
                </p:spPr>
                <p:txBody>
                  <a:bodyPr rtlCol="0" anchor="ctr"/>
                  <a:lstStyle/>
                  <a:p>
                    <a:endParaRPr lang="en-AU">
                      <a:solidFill>
                        <a:schemeClr val="accent2"/>
                      </a:solidFill>
                    </a:endParaRPr>
                  </a:p>
                </p:txBody>
              </p:sp>
            </p:grpSp>
          </p:grpSp>
          <p:sp>
            <p:nvSpPr>
              <p:cNvPr id="65" name="Rectangle 64">
                <a:extLst>
                  <a:ext uri="{FF2B5EF4-FFF2-40B4-BE49-F238E27FC236}">
                    <a16:creationId xmlns:a16="http://schemas.microsoft.com/office/drawing/2014/main" id="{8663F24C-2FBB-449D-9D7E-79D9D406A718}"/>
                  </a:ext>
                </a:extLst>
              </p:cNvPr>
              <p:cNvSpPr/>
              <p:nvPr/>
            </p:nvSpPr>
            <p:spPr>
              <a:xfrm>
                <a:off x="1898683" y="6113145"/>
                <a:ext cx="88808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68" name="Rectangle 67">
            <a:extLst>
              <a:ext uri="{FF2B5EF4-FFF2-40B4-BE49-F238E27FC236}">
                <a16:creationId xmlns:a16="http://schemas.microsoft.com/office/drawing/2014/main" id="{9A1254A4-57F5-4FA2-97C4-447758DD968C}"/>
              </a:ext>
            </a:extLst>
          </p:cNvPr>
          <p:cNvSpPr/>
          <p:nvPr/>
        </p:nvSpPr>
        <p:spPr>
          <a:xfrm>
            <a:off x="3065627" y="5276979"/>
            <a:ext cx="1613459" cy="646331"/>
          </a:xfrm>
          <a:prstGeom prst="rect">
            <a:avLst/>
          </a:prstGeom>
        </p:spPr>
        <p:txBody>
          <a:bodyPr wrap="square" lIns="0" tIns="0" rIns="0" bIns="0">
            <a:spAutoFit/>
          </a:bodyPr>
          <a:lstStyle/>
          <a:p>
            <a:pPr algn="ctr"/>
            <a:r>
              <a:rPr lang="en-AU" sz="1400" b="1">
                <a:solidFill>
                  <a:schemeClr val="accent2"/>
                </a:solidFill>
              </a:rPr>
              <a:t>Apartment building with a carpark</a:t>
            </a:r>
          </a:p>
        </p:txBody>
      </p:sp>
      <p:grpSp>
        <p:nvGrpSpPr>
          <p:cNvPr id="119" name="Group 118">
            <a:extLst>
              <a:ext uri="{FF2B5EF4-FFF2-40B4-BE49-F238E27FC236}">
                <a16:creationId xmlns:a16="http://schemas.microsoft.com/office/drawing/2014/main" id="{BAA6587C-9901-41FE-9CDF-453F774D1AF7}"/>
              </a:ext>
            </a:extLst>
          </p:cNvPr>
          <p:cNvGrpSpPr/>
          <p:nvPr/>
        </p:nvGrpSpPr>
        <p:grpSpPr>
          <a:xfrm>
            <a:off x="5153721" y="4920574"/>
            <a:ext cx="1476000" cy="1476000"/>
            <a:chOff x="5153721" y="4920574"/>
            <a:chExt cx="1476000" cy="1476000"/>
          </a:xfrm>
        </p:grpSpPr>
        <p:sp>
          <p:nvSpPr>
            <p:cNvPr id="51" name="Oval 50">
              <a:extLst>
                <a:ext uri="{FF2B5EF4-FFF2-40B4-BE49-F238E27FC236}">
                  <a16:creationId xmlns:a16="http://schemas.microsoft.com/office/drawing/2014/main" id="{4F8FA3E0-099F-412D-A1B3-B27BEBB3CF01}"/>
                </a:ext>
              </a:extLst>
            </p:cNvPr>
            <p:cNvSpPr/>
            <p:nvPr/>
          </p:nvSpPr>
          <p:spPr>
            <a:xfrm>
              <a:off x="5153721" y="4920574"/>
              <a:ext cx="1476000" cy="147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8" name="Group 117">
              <a:extLst>
                <a:ext uri="{FF2B5EF4-FFF2-40B4-BE49-F238E27FC236}">
                  <a16:creationId xmlns:a16="http://schemas.microsoft.com/office/drawing/2014/main" id="{EB743435-2C9D-4B0F-9890-E3827414224B}"/>
                </a:ext>
              </a:extLst>
            </p:cNvPr>
            <p:cNvGrpSpPr/>
            <p:nvPr/>
          </p:nvGrpSpPr>
          <p:grpSpPr>
            <a:xfrm>
              <a:off x="5400633" y="5070195"/>
              <a:ext cx="973461" cy="1026759"/>
              <a:chOff x="5383675" y="5072026"/>
              <a:chExt cx="973461" cy="1026759"/>
            </a:xfrm>
          </p:grpSpPr>
          <p:pic>
            <p:nvPicPr>
              <p:cNvPr id="71" name="Graphic 70" descr="Building">
                <a:extLst>
                  <a:ext uri="{FF2B5EF4-FFF2-40B4-BE49-F238E27FC236}">
                    <a16:creationId xmlns:a16="http://schemas.microsoft.com/office/drawing/2014/main" id="{43FE3799-24E4-4CF3-BA0C-CFBEBE6724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7508" y="5072026"/>
                <a:ext cx="925795" cy="925795"/>
              </a:xfrm>
              <a:prstGeom prst="rect">
                <a:avLst/>
              </a:prstGeom>
            </p:spPr>
          </p:pic>
          <p:sp>
            <p:nvSpPr>
              <p:cNvPr id="72" name="Rectangle 71">
                <a:extLst>
                  <a:ext uri="{FF2B5EF4-FFF2-40B4-BE49-F238E27FC236}">
                    <a16:creationId xmlns:a16="http://schemas.microsoft.com/office/drawing/2014/main" id="{7CFA5369-C50A-466E-B804-7A55A553A956}"/>
                  </a:ext>
                </a:extLst>
              </p:cNvPr>
              <p:cNvSpPr/>
              <p:nvPr/>
            </p:nvSpPr>
            <p:spPr>
              <a:xfrm>
                <a:off x="5532716" y="5818012"/>
                <a:ext cx="719650" cy="2789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6" name="Group 115">
                <a:extLst>
                  <a:ext uri="{FF2B5EF4-FFF2-40B4-BE49-F238E27FC236}">
                    <a16:creationId xmlns:a16="http://schemas.microsoft.com/office/drawing/2014/main" id="{ECC7CCC7-8D7D-44E7-9768-741B53B7BC66}"/>
                  </a:ext>
                </a:extLst>
              </p:cNvPr>
              <p:cNvGrpSpPr/>
              <p:nvPr/>
            </p:nvGrpSpPr>
            <p:grpSpPr>
              <a:xfrm>
                <a:off x="5469916" y="5786547"/>
                <a:ext cx="800979" cy="312238"/>
                <a:chOff x="5436978" y="5786547"/>
                <a:chExt cx="800979" cy="312238"/>
              </a:xfrm>
            </p:grpSpPr>
            <p:pic>
              <p:nvPicPr>
                <p:cNvPr id="70" name="Graphic 69" descr="Store">
                  <a:extLst>
                    <a:ext uri="{FF2B5EF4-FFF2-40B4-BE49-F238E27FC236}">
                      <a16:creationId xmlns:a16="http://schemas.microsoft.com/office/drawing/2014/main" id="{B879CD4C-426D-4046-904E-D71F91A270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6978" y="5786547"/>
                  <a:ext cx="312238" cy="312238"/>
                </a:xfrm>
                <a:prstGeom prst="rect">
                  <a:avLst/>
                </a:prstGeom>
              </p:spPr>
            </p:pic>
            <p:pic>
              <p:nvPicPr>
                <p:cNvPr id="73" name="Graphic 72" descr="Store">
                  <a:extLst>
                    <a:ext uri="{FF2B5EF4-FFF2-40B4-BE49-F238E27FC236}">
                      <a16:creationId xmlns:a16="http://schemas.microsoft.com/office/drawing/2014/main" id="{C14213BD-39D2-4B0F-8FFF-7FDAABE3E5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1348" y="5786547"/>
                  <a:ext cx="312238" cy="312238"/>
                </a:xfrm>
                <a:prstGeom prst="rect">
                  <a:avLst/>
                </a:prstGeom>
              </p:spPr>
            </p:pic>
            <p:pic>
              <p:nvPicPr>
                <p:cNvPr id="74" name="Graphic 73" descr="Store">
                  <a:extLst>
                    <a:ext uri="{FF2B5EF4-FFF2-40B4-BE49-F238E27FC236}">
                      <a16:creationId xmlns:a16="http://schemas.microsoft.com/office/drawing/2014/main" id="{68ABC0D5-8CE5-4DED-BB2C-9D8C51D7EE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25719" y="5786547"/>
                  <a:ext cx="312238" cy="312238"/>
                </a:xfrm>
                <a:prstGeom prst="rect">
                  <a:avLst/>
                </a:prstGeom>
              </p:spPr>
            </p:pic>
          </p:grpSp>
          <p:cxnSp>
            <p:nvCxnSpPr>
              <p:cNvPr id="77" name="Straight Connector 76">
                <a:extLst>
                  <a:ext uri="{FF2B5EF4-FFF2-40B4-BE49-F238E27FC236}">
                    <a16:creationId xmlns:a16="http://schemas.microsoft.com/office/drawing/2014/main" id="{55CEADCD-708B-4ADF-BF72-05C5E528B213}"/>
                  </a:ext>
                </a:extLst>
              </p:cNvPr>
              <p:cNvCxnSpPr/>
              <p:nvPr/>
            </p:nvCxnSpPr>
            <p:spPr>
              <a:xfrm>
                <a:off x="5383675" y="6082965"/>
                <a:ext cx="973461"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9" name="Rectangle 78">
            <a:extLst>
              <a:ext uri="{FF2B5EF4-FFF2-40B4-BE49-F238E27FC236}">
                <a16:creationId xmlns:a16="http://schemas.microsoft.com/office/drawing/2014/main" id="{0652BDF9-5197-4614-A77A-8357B49A13DE}"/>
              </a:ext>
            </a:extLst>
          </p:cNvPr>
          <p:cNvSpPr/>
          <p:nvPr/>
        </p:nvSpPr>
        <p:spPr>
          <a:xfrm>
            <a:off x="6589141" y="5172844"/>
            <a:ext cx="1287916" cy="861774"/>
          </a:xfrm>
          <a:prstGeom prst="rect">
            <a:avLst/>
          </a:prstGeom>
        </p:spPr>
        <p:txBody>
          <a:bodyPr wrap="square" lIns="0" tIns="0" rIns="0" bIns="0">
            <a:spAutoFit/>
          </a:bodyPr>
          <a:lstStyle/>
          <a:p>
            <a:pPr algn="ctr"/>
            <a:r>
              <a:rPr lang="en-AU" sz="1400" b="1">
                <a:solidFill>
                  <a:schemeClr val="accent2"/>
                </a:solidFill>
              </a:rPr>
              <a:t>Apartment building with shops on the first floor</a:t>
            </a:r>
          </a:p>
        </p:txBody>
      </p:sp>
      <p:sp>
        <p:nvSpPr>
          <p:cNvPr id="82" name="Rectangle 81">
            <a:extLst>
              <a:ext uri="{FF2B5EF4-FFF2-40B4-BE49-F238E27FC236}">
                <a16:creationId xmlns:a16="http://schemas.microsoft.com/office/drawing/2014/main" id="{B45C649C-74A8-4A9D-A3D8-FFF269380FB8}"/>
              </a:ext>
            </a:extLst>
          </p:cNvPr>
          <p:cNvSpPr/>
          <p:nvPr/>
        </p:nvSpPr>
        <p:spPr>
          <a:xfrm>
            <a:off x="9668305" y="5142232"/>
            <a:ext cx="1538924" cy="861774"/>
          </a:xfrm>
          <a:prstGeom prst="rect">
            <a:avLst/>
          </a:prstGeom>
        </p:spPr>
        <p:txBody>
          <a:bodyPr wrap="square" lIns="0" tIns="0" rIns="0" bIns="0">
            <a:spAutoFit/>
          </a:bodyPr>
          <a:lstStyle/>
          <a:p>
            <a:pPr algn="ctr"/>
            <a:r>
              <a:rPr lang="en-AU" sz="1400" b="1">
                <a:solidFill>
                  <a:schemeClr val="accent2"/>
                </a:solidFill>
              </a:rPr>
              <a:t>Apartment building with offices occupying some floors</a:t>
            </a:r>
          </a:p>
        </p:txBody>
      </p:sp>
      <p:sp>
        <p:nvSpPr>
          <p:cNvPr id="83" name="Rectangle 82">
            <a:extLst>
              <a:ext uri="{FF2B5EF4-FFF2-40B4-BE49-F238E27FC236}">
                <a16:creationId xmlns:a16="http://schemas.microsoft.com/office/drawing/2014/main" id="{C0D24F43-ACC4-4CF2-9992-3CC17F8CCFD3}"/>
              </a:ext>
            </a:extLst>
          </p:cNvPr>
          <p:cNvSpPr/>
          <p:nvPr/>
        </p:nvSpPr>
        <p:spPr>
          <a:xfrm>
            <a:off x="8574705" y="5593606"/>
            <a:ext cx="711200" cy="650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5" name="Group 94">
            <a:extLst>
              <a:ext uri="{FF2B5EF4-FFF2-40B4-BE49-F238E27FC236}">
                <a16:creationId xmlns:a16="http://schemas.microsoft.com/office/drawing/2014/main" id="{9BB286EC-53F2-40DF-9543-3A642A6F406E}"/>
              </a:ext>
            </a:extLst>
          </p:cNvPr>
          <p:cNvGrpSpPr/>
          <p:nvPr/>
        </p:nvGrpSpPr>
        <p:grpSpPr>
          <a:xfrm>
            <a:off x="8457452" y="4953468"/>
            <a:ext cx="973461" cy="1230254"/>
            <a:chOff x="8457452" y="4953468"/>
            <a:chExt cx="973461" cy="1230254"/>
          </a:xfrm>
        </p:grpSpPr>
        <p:cxnSp>
          <p:nvCxnSpPr>
            <p:cNvPr id="81" name="Straight Connector 80">
              <a:extLst>
                <a:ext uri="{FF2B5EF4-FFF2-40B4-BE49-F238E27FC236}">
                  <a16:creationId xmlns:a16="http://schemas.microsoft.com/office/drawing/2014/main" id="{A52A4D90-0583-4189-B577-883FA6E905A1}"/>
                </a:ext>
              </a:extLst>
            </p:cNvPr>
            <p:cNvCxnSpPr/>
            <p:nvPr/>
          </p:nvCxnSpPr>
          <p:spPr>
            <a:xfrm>
              <a:off x="8457452" y="6117870"/>
              <a:ext cx="973461"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6A4E5BE1-0A3E-4054-BC4B-52DB2C8D8C16}"/>
                </a:ext>
              </a:extLst>
            </p:cNvPr>
            <p:cNvGrpSpPr/>
            <p:nvPr/>
          </p:nvGrpSpPr>
          <p:grpSpPr>
            <a:xfrm>
              <a:off x="8481283" y="4953468"/>
              <a:ext cx="925796" cy="1230254"/>
              <a:chOff x="8481283" y="4953468"/>
              <a:chExt cx="925796" cy="1230254"/>
            </a:xfrm>
          </p:grpSpPr>
          <p:grpSp>
            <p:nvGrpSpPr>
              <p:cNvPr id="90" name="Group 89">
                <a:extLst>
                  <a:ext uri="{FF2B5EF4-FFF2-40B4-BE49-F238E27FC236}">
                    <a16:creationId xmlns:a16="http://schemas.microsoft.com/office/drawing/2014/main" id="{25614E6A-001A-42C5-8AFD-7B37317C43A9}"/>
                  </a:ext>
                </a:extLst>
              </p:cNvPr>
              <p:cNvGrpSpPr/>
              <p:nvPr/>
            </p:nvGrpSpPr>
            <p:grpSpPr>
              <a:xfrm>
                <a:off x="8481283" y="4953468"/>
                <a:ext cx="925796" cy="1230254"/>
                <a:chOff x="8492813" y="4962745"/>
                <a:chExt cx="925796" cy="1230254"/>
              </a:xfrm>
            </p:grpSpPr>
            <p:grpSp>
              <p:nvGrpSpPr>
                <p:cNvPr id="89" name="Group 88">
                  <a:extLst>
                    <a:ext uri="{FF2B5EF4-FFF2-40B4-BE49-F238E27FC236}">
                      <a16:creationId xmlns:a16="http://schemas.microsoft.com/office/drawing/2014/main" id="{AF826332-5D47-4904-9D44-A7DB9F967A18}"/>
                    </a:ext>
                  </a:extLst>
                </p:cNvPr>
                <p:cNvGrpSpPr/>
                <p:nvPr/>
              </p:nvGrpSpPr>
              <p:grpSpPr>
                <a:xfrm>
                  <a:off x="8492813" y="5267204"/>
                  <a:ext cx="925795" cy="925795"/>
                  <a:chOff x="8101323" y="5401337"/>
                  <a:chExt cx="925795" cy="925795"/>
                </a:xfrm>
              </p:grpSpPr>
              <p:pic>
                <p:nvPicPr>
                  <p:cNvPr id="84" name="Graphic 83" descr="Building">
                    <a:extLst>
                      <a:ext uri="{FF2B5EF4-FFF2-40B4-BE49-F238E27FC236}">
                        <a16:creationId xmlns:a16="http://schemas.microsoft.com/office/drawing/2014/main" id="{2532133F-BCBC-4FC4-A017-143B152A2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1323" y="5401337"/>
                    <a:ext cx="925795" cy="925795"/>
                  </a:xfrm>
                  <a:prstGeom prst="rect">
                    <a:avLst/>
                  </a:prstGeom>
                </p:spPr>
              </p:pic>
              <p:sp>
                <p:nvSpPr>
                  <p:cNvPr id="85" name="Rectangle 84">
                    <a:extLst>
                      <a:ext uri="{FF2B5EF4-FFF2-40B4-BE49-F238E27FC236}">
                        <a16:creationId xmlns:a16="http://schemas.microsoft.com/office/drawing/2014/main" id="{FED0E764-0406-44F4-94AA-9A0FE7E77CF8}"/>
                      </a:ext>
                    </a:extLst>
                  </p:cNvPr>
                  <p:cNvSpPr/>
                  <p:nvPr/>
                </p:nvSpPr>
                <p:spPr>
                  <a:xfrm>
                    <a:off x="8301459" y="5439619"/>
                    <a:ext cx="505756" cy="3199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80" name="Graphic 79" descr="Building">
                  <a:extLst>
                    <a:ext uri="{FF2B5EF4-FFF2-40B4-BE49-F238E27FC236}">
                      <a16:creationId xmlns:a16="http://schemas.microsoft.com/office/drawing/2014/main" id="{92DB0FAA-D1F0-4F46-A921-8694DCE8B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2814" y="4962745"/>
                  <a:ext cx="925795" cy="925795"/>
                </a:xfrm>
                <a:prstGeom prst="rect">
                  <a:avLst/>
                </a:prstGeom>
              </p:spPr>
            </p:pic>
          </p:grpSp>
          <p:sp>
            <p:nvSpPr>
              <p:cNvPr id="91" name="Rectangle 90">
                <a:extLst>
                  <a:ext uri="{FF2B5EF4-FFF2-40B4-BE49-F238E27FC236}">
                    <a16:creationId xmlns:a16="http://schemas.microsoft.com/office/drawing/2014/main" id="{39A598EC-0B19-4250-8461-DA6B3DC45DEC}"/>
                  </a:ext>
                </a:extLst>
              </p:cNvPr>
              <p:cNvSpPr/>
              <p:nvPr/>
            </p:nvSpPr>
            <p:spPr>
              <a:xfrm>
                <a:off x="8657585" y="5043406"/>
                <a:ext cx="55624" cy="1001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Rectangle 92">
                <a:extLst>
                  <a:ext uri="{FF2B5EF4-FFF2-40B4-BE49-F238E27FC236}">
                    <a16:creationId xmlns:a16="http://schemas.microsoft.com/office/drawing/2014/main" id="{908F55B9-780A-467A-8D9B-CDD6BC665E58}"/>
                  </a:ext>
                </a:extLst>
              </p:cNvPr>
              <p:cNvSpPr/>
              <p:nvPr/>
            </p:nvSpPr>
            <p:spPr>
              <a:xfrm>
                <a:off x="9172901" y="5058316"/>
                <a:ext cx="55624" cy="1001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103" name="Group 102">
            <a:extLst>
              <a:ext uri="{FF2B5EF4-FFF2-40B4-BE49-F238E27FC236}">
                <a16:creationId xmlns:a16="http://schemas.microsoft.com/office/drawing/2014/main" id="{85C303CF-E4E3-457A-ADC0-FA78B7F85161}"/>
              </a:ext>
            </a:extLst>
          </p:cNvPr>
          <p:cNvGrpSpPr/>
          <p:nvPr/>
        </p:nvGrpSpPr>
        <p:grpSpPr>
          <a:xfrm>
            <a:off x="8722453" y="5777132"/>
            <a:ext cx="438426" cy="299453"/>
            <a:chOff x="8722453" y="5777132"/>
            <a:chExt cx="438426" cy="299453"/>
          </a:xfrm>
        </p:grpSpPr>
        <p:sp>
          <p:nvSpPr>
            <p:cNvPr id="96" name="Rectangle 95">
              <a:extLst>
                <a:ext uri="{FF2B5EF4-FFF2-40B4-BE49-F238E27FC236}">
                  <a16:creationId xmlns:a16="http://schemas.microsoft.com/office/drawing/2014/main" id="{B0F804C9-A2BD-4EBD-9361-E6333C40BF9A}"/>
                </a:ext>
              </a:extLst>
            </p:cNvPr>
            <p:cNvSpPr/>
            <p:nvPr/>
          </p:nvSpPr>
          <p:spPr>
            <a:xfrm>
              <a:off x="8722453" y="5777132"/>
              <a:ext cx="145076" cy="13847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a:extLst>
                <a:ext uri="{FF2B5EF4-FFF2-40B4-BE49-F238E27FC236}">
                  <a16:creationId xmlns:a16="http://schemas.microsoft.com/office/drawing/2014/main" id="{EA0D5F67-1D67-47C9-B32C-3CD67EBAB2FA}"/>
                </a:ext>
              </a:extLst>
            </p:cNvPr>
            <p:cNvSpPr/>
            <p:nvPr/>
          </p:nvSpPr>
          <p:spPr>
            <a:xfrm>
              <a:off x="8869128" y="5777132"/>
              <a:ext cx="145076" cy="13847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Rectangle 97">
              <a:extLst>
                <a:ext uri="{FF2B5EF4-FFF2-40B4-BE49-F238E27FC236}">
                  <a16:creationId xmlns:a16="http://schemas.microsoft.com/office/drawing/2014/main" id="{1CB8385C-7575-4603-BB2B-1DCFF36F34AD}"/>
                </a:ext>
              </a:extLst>
            </p:cNvPr>
            <p:cNvSpPr/>
            <p:nvPr/>
          </p:nvSpPr>
          <p:spPr>
            <a:xfrm>
              <a:off x="9015803" y="5777132"/>
              <a:ext cx="145076" cy="13847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2" name="Group 101">
              <a:extLst>
                <a:ext uri="{FF2B5EF4-FFF2-40B4-BE49-F238E27FC236}">
                  <a16:creationId xmlns:a16="http://schemas.microsoft.com/office/drawing/2014/main" id="{1ECB58DD-AAA3-40B4-964B-B04DF5673576}"/>
                </a:ext>
              </a:extLst>
            </p:cNvPr>
            <p:cNvGrpSpPr/>
            <p:nvPr/>
          </p:nvGrpSpPr>
          <p:grpSpPr>
            <a:xfrm>
              <a:off x="8722453" y="5938109"/>
              <a:ext cx="438426" cy="138476"/>
              <a:chOff x="8722453" y="5938109"/>
              <a:chExt cx="438426" cy="138476"/>
            </a:xfrm>
          </p:grpSpPr>
          <p:sp>
            <p:nvSpPr>
              <p:cNvPr id="99" name="Rectangle 98">
                <a:extLst>
                  <a:ext uri="{FF2B5EF4-FFF2-40B4-BE49-F238E27FC236}">
                    <a16:creationId xmlns:a16="http://schemas.microsoft.com/office/drawing/2014/main" id="{654292A7-9A37-45AB-AB5E-36D90EBB71D8}"/>
                  </a:ext>
                </a:extLst>
              </p:cNvPr>
              <p:cNvSpPr/>
              <p:nvPr/>
            </p:nvSpPr>
            <p:spPr>
              <a:xfrm>
                <a:off x="8722453" y="5938109"/>
                <a:ext cx="145076" cy="13847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Rectangle 99">
                <a:extLst>
                  <a:ext uri="{FF2B5EF4-FFF2-40B4-BE49-F238E27FC236}">
                    <a16:creationId xmlns:a16="http://schemas.microsoft.com/office/drawing/2014/main" id="{E90E7974-ECD9-44B8-9D6A-B54697760DBC}"/>
                  </a:ext>
                </a:extLst>
              </p:cNvPr>
              <p:cNvSpPr/>
              <p:nvPr/>
            </p:nvSpPr>
            <p:spPr>
              <a:xfrm>
                <a:off x="8869128" y="5938109"/>
                <a:ext cx="145076" cy="13847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Rectangle 100">
                <a:extLst>
                  <a:ext uri="{FF2B5EF4-FFF2-40B4-BE49-F238E27FC236}">
                    <a16:creationId xmlns:a16="http://schemas.microsoft.com/office/drawing/2014/main" id="{9EF100F0-15E7-4A31-AE28-41573AD79372}"/>
                  </a:ext>
                </a:extLst>
              </p:cNvPr>
              <p:cNvSpPr/>
              <p:nvPr/>
            </p:nvSpPr>
            <p:spPr>
              <a:xfrm>
                <a:off x="9015803" y="5938109"/>
                <a:ext cx="145076" cy="13847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pic>
        <p:nvPicPr>
          <p:cNvPr id="105" name="Graphic 104" descr="Office worker">
            <a:extLst>
              <a:ext uri="{FF2B5EF4-FFF2-40B4-BE49-F238E27FC236}">
                <a16:creationId xmlns:a16="http://schemas.microsoft.com/office/drawing/2014/main" id="{77471660-C009-4E00-9014-D733CE7D11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37337" y="5810249"/>
            <a:ext cx="112454" cy="112454"/>
          </a:xfrm>
          <a:prstGeom prst="rect">
            <a:avLst/>
          </a:prstGeom>
        </p:spPr>
      </p:pic>
      <p:pic>
        <p:nvPicPr>
          <p:cNvPr id="107" name="Graphic 106" descr="Computer">
            <a:extLst>
              <a:ext uri="{FF2B5EF4-FFF2-40B4-BE49-F238E27FC236}">
                <a16:creationId xmlns:a16="http://schemas.microsoft.com/office/drawing/2014/main" id="{B87B8767-318B-4748-89E3-1768C0F9FB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81893" y="5973898"/>
            <a:ext cx="112454" cy="112454"/>
          </a:xfrm>
          <a:prstGeom prst="rect">
            <a:avLst/>
          </a:prstGeom>
        </p:spPr>
      </p:pic>
      <p:pic>
        <p:nvPicPr>
          <p:cNvPr id="109" name="Graphic 108" descr="Briefcase">
            <a:extLst>
              <a:ext uri="{FF2B5EF4-FFF2-40B4-BE49-F238E27FC236}">
                <a16:creationId xmlns:a16="http://schemas.microsoft.com/office/drawing/2014/main" id="{1CF8BE4D-F432-404C-B56E-6B899FF07C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46911" y="5980993"/>
            <a:ext cx="89455" cy="89455"/>
          </a:xfrm>
          <a:prstGeom prst="rect">
            <a:avLst/>
          </a:prstGeom>
        </p:spPr>
      </p:pic>
      <p:pic>
        <p:nvPicPr>
          <p:cNvPr id="111" name="Graphic 110" descr="Lecturer">
            <a:extLst>
              <a:ext uri="{FF2B5EF4-FFF2-40B4-BE49-F238E27FC236}">
                <a16:creationId xmlns:a16="http://schemas.microsoft.com/office/drawing/2014/main" id="{BDD14C82-95F6-42B0-9F00-22A77CA23A7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28208" y="5795304"/>
            <a:ext cx="114698" cy="114698"/>
          </a:xfrm>
          <a:prstGeom prst="rect">
            <a:avLst/>
          </a:prstGeom>
        </p:spPr>
      </p:pic>
      <p:pic>
        <p:nvPicPr>
          <p:cNvPr id="113" name="Graphic 112" descr="Boardroom">
            <a:extLst>
              <a:ext uri="{FF2B5EF4-FFF2-40B4-BE49-F238E27FC236}">
                <a16:creationId xmlns:a16="http://schemas.microsoft.com/office/drawing/2014/main" id="{EF13A77B-22B7-4F55-A123-ADC883B2066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7079" y="5952197"/>
            <a:ext cx="145399" cy="145399"/>
          </a:xfrm>
          <a:prstGeom prst="rect">
            <a:avLst/>
          </a:prstGeom>
        </p:spPr>
      </p:pic>
      <p:pic>
        <p:nvPicPr>
          <p:cNvPr id="115" name="Graphic 114" descr="Presentation with org chart">
            <a:extLst>
              <a:ext uri="{FF2B5EF4-FFF2-40B4-BE49-F238E27FC236}">
                <a16:creationId xmlns:a16="http://schemas.microsoft.com/office/drawing/2014/main" id="{2628605D-4DE7-45BB-8F29-CCE5B11E33B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67806" y="5781459"/>
            <a:ext cx="145399" cy="145399"/>
          </a:xfrm>
          <a:prstGeom prst="rect">
            <a:avLst/>
          </a:prstGeom>
        </p:spPr>
      </p:pic>
      <p:pic>
        <p:nvPicPr>
          <p:cNvPr id="123" name="Graphic 122" descr="Chef">
            <a:extLst>
              <a:ext uri="{FF2B5EF4-FFF2-40B4-BE49-F238E27FC236}">
                <a16:creationId xmlns:a16="http://schemas.microsoft.com/office/drawing/2014/main" id="{102DD692-D3C8-451F-8D09-AD68E9D4F68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125175" y="5986436"/>
            <a:ext cx="81218" cy="81218"/>
          </a:xfrm>
          <a:prstGeom prst="rect">
            <a:avLst/>
          </a:prstGeom>
        </p:spPr>
      </p:pic>
      <p:pic>
        <p:nvPicPr>
          <p:cNvPr id="125" name="Graphic 124" descr="Flowers in pot">
            <a:extLst>
              <a:ext uri="{FF2B5EF4-FFF2-40B4-BE49-F238E27FC236}">
                <a16:creationId xmlns:a16="http://schemas.microsoft.com/office/drawing/2014/main" id="{CD72E6F0-F3E0-483F-A56E-4BB0C8BB618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275015" y="5965228"/>
            <a:ext cx="100173" cy="100173"/>
          </a:xfrm>
          <a:prstGeom prst="rect">
            <a:avLst/>
          </a:prstGeom>
        </p:spPr>
      </p:pic>
      <p:grpSp>
        <p:nvGrpSpPr>
          <p:cNvPr id="7" name="Group 6">
            <a:extLst>
              <a:ext uri="{FF2B5EF4-FFF2-40B4-BE49-F238E27FC236}">
                <a16:creationId xmlns:a16="http://schemas.microsoft.com/office/drawing/2014/main" id="{7EF52318-6B6F-40F2-BF51-FD9A3956DCC0}"/>
              </a:ext>
            </a:extLst>
          </p:cNvPr>
          <p:cNvGrpSpPr/>
          <p:nvPr/>
        </p:nvGrpSpPr>
        <p:grpSpPr>
          <a:xfrm>
            <a:off x="5466155" y="3016647"/>
            <a:ext cx="740486" cy="907069"/>
            <a:chOff x="5345376" y="3142306"/>
            <a:chExt cx="740486" cy="907069"/>
          </a:xfrm>
        </p:grpSpPr>
        <p:grpSp>
          <p:nvGrpSpPr>
            <p:cNvPr id="6" name="Group 5">
              <a:extLst>
                <a:ext uri="{FF2B5EF4-FFF2-40B4-BE49-F238E27FC236}">
                  <a16:creationId xmlns:a16="http://schemas.microsoft.com/office/drawing/2014/main" id="{833E5294-F6F1-48A8-9B6B-6C955B8BE315}"/>
                </a:ext>
              </a:extLst>
            </p:cNvPr>
            <p:cNvGrpSpPr/>
            <p:nvPr/>
          </p:nvGrpSpPr>
          <p:grpSpPr>
            <a:xfrm>
              <a:off x="5345376" y="3441257"/>
              <a:ext cx="740486" cy="608118"/>
              <a:chOff x="5345376" y="3441257"/>
              <a:chExt cx="740486" cy="608118"/>
            </a:xfrm>
          </p:grpSpPr>
          <p:grpSp>
            <p:nvGrpSpPr>
              <p:cNvPr id="20" name="Group 19">
                <a:extLst>
                  <a:ext uri="{FF2B5EF4-FFF2-40B4-BE49-F238E27FC236}">
                    <a16:creationId xmlns:a16="http://schemas.microsoft.com/office/drawing/2014/main" id="{993F58C7-258F-44AD-9135-D63EFCBCE7B0}"/>
                  </a:ext>
                </a:extLst>
              </p:cNvPr>
              <p:cNvGrpSpPr/>
              <p:nvPr/>
            </p:nvGrpSpPr>
            <p:grpSpPr>
              <a:xfrm>
                <a:off x="5345376" y="3441257"/>
                <a:ext cx="740486" cy="608118"/>
                <a:chOff x="3387023" y="4775958"/>
                <a:chExt cx="800100" cy="675401"/>
              </a:xfrm>
            </p:grpSpPr>
            <p:grpSp>
              <p:nvGrpSpPr>
                <p:cNvPr id="21" name="Group 20">
                  <a:extLst>
                    <a:ext uri="{FF2B5EF4-FFF2-40B4-BE49-F238E27FC236}">
                      <a16:creationId xmlns:a16="http://schemas.microsoft.com/office/drawing/2014/main" id="{DCEB7F00-B3AE-4306-919B-61B3E5A5C3A4}"/>
                    </a:ext>
                  </a:extLst>
                </p:cNvPr>
                <p:cNvGrpSpPr/>
                <p:nvPr/>
              </p:nvGrpSpPr>
              <p:grpSpPr>
                <a:xfrm>
                  <a:off x="3387023" y="4799680"/>
                  <a:ext cx="800100" cy="651679"/>
                  <a:chOff x="3387023" y="4799680"/>
                  <a:chExt cx="800100" cy="651679"/>
                </a:xfrm>
              </p:grpSpPr>
              <p:sp>
                <p:nvSpPr>
                  <p:cNvPr id="27" name="Freeform: Shape 26">
                    <a:extLst>
                      <a:ext uri="{FF2B5EF4-FFF2-40B4-BE49-F238E27FC236}">
                        <a16:creationId xmlns:a16="http://schemas.microsoft.com/office/drawing/2014/main" id="{1EE97DAC-56E8-47EE-946A-DFD639CD5468}"/>
                      </a:ext>
                    </a:extLst>
                  </p:cNvPr>
                  <p:cNvSpPr/>
                  <p:nvPr/>
                </p:nvSpPr>
                <p:spPr>
                  <a:xfrm>
                    <a:off x="3493293" y="4897004"/>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 name="connsiteX10" fmla="*/ 171450 w 571500"/>
                      <a:gd name="connsiteY10" fmla="*/ 430530 h 554355"/>
                      <a:gd name="connsiteX11" fmla="*/ 57150 w 571500"/>
                      <a:gd name="connsiteY11" fmla="*/ 430530 h 554355"/>
                      <a:gd name="connsiteX12" fmla="*/ 57150 w 571500"/>
                      <a:gd name="connsiteY12" fmla="*/ 316230 h 554355"/>
                      <a:gd name="connsiteX13" fmla="*/ 171450 w 571500"/>
                      <a:gd name="connsiteY13" fmla="*/ 316230 h 554355"/>
                      <a:gd name="connsiteX14" fmla="*/ 171450 w 571500"/>
                      <a:gd name="connsiteY14" fmla="*/ 430530 h 554355"/>
                      <a:gd name="connsiteX15" fmla="*/ 400050 w 571500"/>
                      <a:gd name="connsiteY15" fmla="*/ 316230 h 554355"/>
                      <a:gd name="connsiteX16" fmla="*/ 514350 w 571500"/>
                      <a:gd name="connsiteY16" fmla="*/ 316230 h 554355"/>
                      <a:gd name="connsiteX17" fmla="*/ 514350 w 571500"/>
                      <a:gd name="connsiteY17" fmla="*/ 430530 h 554355"/>
                      <a:gd name="connsiteX18" fmla="*/ 400050 w 571500"/>
                      <a:gd name="connsiteY18" fmla="*/ 430530 h 554355"/>
                      <a:gd name="connsiteX19" fmla="*/ 400050 w 571500"/>
                      <a:gd name="connsiteY19" fmla="*/ 316230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moveTo>
                          <a:pt x="171450" y="430530"/>
                        </a:moveTo>
                        <a:lnTo>
                          <a:pt x="57150" y="430530"/>
                        </a:lnTo>
                        <a:lnTo>
                          <a:pt x="57150" y="316230"/>
                        </a:lnTo>
                        <a:lnTo>
                          <a:pt x="171450" y="316230"/>
                        </a:lnTo>
                        <a:lnTo>
                          <a:pt x="171450" y="430530"/>
                        </a:lnTo>
                        <a:close/>
                        <a:moveTo>
                          <a:pt x="400050" y="316230"/>
                        </a:moveTo>
                        <a:lnTo>
                          <a:pt x="514350" y="316230"/>
                        </a:lnTo>
                        <a:lnTo>
                          <a:pt x="514350" y="430530"/>
                        </a:lnTo>
                        <a:lnTo>
                          <a:pt x="400050" y="430530"/>
                        </a:lnTo>
                        <a:lnTo>
                          <a:pt x="400050" y="316230"/>
                        </a:lnTo>
                        <a:close/>
                      </a:path>
                    </a:pathLst>
                  </a:custGeom>
                  <a:solidFill>
                    <a:schemeClr val="bg1"/>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3EB54D2F-69CB-48EB-9C4C-980C97C94067}"/>
                      </a:ext>
                    </a:extLst>
                  </p:cNvPr>
                  <p:cNvSpPr/>
                  <p:nvPr/>
                </p:nvSpPr>
                <p:spPr>
                  <a:xfrm>
                    <a:off x="3387023" y="4799680"/>
                    <a:ext cx="800100" cy="417194"/>
                  </a:xfrm>
                  <a:custGeom>
                    <a:avLst/>
                    <a:gdLst>
                      <a:gd name="connsiteX0" fmla="*/ 628650 w 800100"/>
                      <a:gd name="connsiteY0" fmla="*/ 217170 h 417194"/>
                      <a:gd name="connsiteX1" fmla="*/ 628650 w 800100"/>
                      <a:gd name="connsiteY1" fmla="*/ 57150 h 417194"/>
                      <a:gd name="connsiteX2" fmla="*/ 552450 w 800100"/>
                      <a:gd name="connsiteY2" fmla="*/ 57150 h 417194"/>
                      <a:gd name="connsiteX3" fmla="*/ 552450 w 800100"/>
                      <a:gd name="connsiteY3" fmla="*/ 144780 h 417194"/>
                      <a:gd name="connsiteX4" fmla="*/ 400050 w 800100"/>
                      <a:gd name="connsiteY4" fmla="*/ 0 h 417194"/>
                      <a:gd name="connsiteX5" fmla="*/ 400050 w 800100"/>
                      <a:gd name="connsiteY5" fmla="*/ 0 h 417194"/>
                      <a:gd name="connsiteX6" fmla="*/ 0 w 800100"/>
                      <a:gd name="connsiteY6" fmla="*/ 381000 h 417194"/>
                      <a:gd name="connsiteX7" fmla="*/ 42863 w 800100"/>
                      <a:gd name="connsiteY7" fmla="*/ 417195 h 417194"/>
                      <a:gd name="connsiteX8" fmla="*/ 400050 w 800100"/>
                      <a:gd name="connsiteY8" fmla="*/ 78105 h 417194"/>
                      <a:gd name="connsiteX9" fmla="*/ 400050 w 800100"/>
                      <a:gd name="connsiteY9" fmla="*/ 78105 h 417194"/>
                      <a:gd name="connsiteX10" fmla="*/ 757238 w 800100"/>
                      <a:gd name="connsiteY10" fmla="*/ 417195 h 417194"/>
                      <a:gd name="connsiteX11" fmla="*/ 800100 w 800100"/>
                      <a:gd name="connsiteY11"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100" h="417194">
                        <a:moveTo>
                          <a:pt x="628650" y="217170"/>
                        </a:moveTo>
                        <a:lnTo>
                          <a:pt x="628650" y="57150"/>
                        </a:lnTo>
                        <a:lnTo>
                          <a:pt x="552450" y="57150"/>
                        </a:lnTo>
                        <a:lnTo>
                          <a:pt x="552450" y="144780"/>
                        </a:lnTo>
                        <a:lnTo>
                          <a:pt x="400050" y="0"/>
                        </a:lnTo>
                        <a:lnTo>
                          <a:pt x="400050" y="0"/>
                        </a:lnTo>
                        <a:lnTo>
                          <a:pt x="0" y="381000"/>
                        </a:lnTo>
                        <a:lnTo>
                          <a:pt x="42863" y="417195"/>
                        </a:lnTo>
                        <a:lnTo>
                          <a:pt x="400050" y="78105"/>
                        </a:lnTo>
                        <a:lnTo>
                          <a:pt x="400050" y="78105"/>
                        </a:lnTo>
                        <a:lnTo>
                          <a:pt x="757238" y="417195"/>
                        </a:lnTo>
                        <a:lnTo>
                          <a:pt x="800100" y="381000"/>
                        </a:lnTo>
                        <a:close/>
                      </a:path>
                    </a:pathLst>
                  </a:custGeom>
                  <a:solidFill>
                    <a:schemeClr val="bg1"/>
                  </a:solidFill>
                  <a:ln w="9525" cap="flat">
                    <a:noFill/>
                    <a:prstDash val="solid"/>
                    <a:miter/>
                  </a:ln>
                </p:spPr>
                <p:txBody>
                  <a:bodyPr rtlCol="0" anchor="ctr"/>
                  <a:lstStyle/>
                  <a:p>
                    <a:endParaRPr lang="en-AU"/>
                  </a:p>
                </p:txBody>
              </p:sp>
            </p:grpSp>
            <p:sp>
              <p:nvSpPr>
                <p:cNvPr id="22" name="Rectangle 21">
                  <a:extLst>
                    <a:ext uri="{FF2B5EF4-FFF2-40B4-BE49-F238E27FC236}">
                      <a16:creationId xmlns:a16="http://schemas.microsoft.com/office/drawing/2014/main" id="{B0121D50-EF80-43E6-80D0-F4F29B537C9E}"/>
                    </a:ext>
                  </a:extLst>
                </p:cNvPr>
                <p:cNvSpPr/>
                <p:nvPr/>
              </p:nvSpPr>
              <p:spPr>
                <a:xfrm>
                  <a:off x="3438307" y="4775958"/>
                  <a:ext cx="134743" cy="109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7AEA8C12-6923-4087-B8D7-BB4F4D4F48F9}"/>
                    </a:ext>
                  </a:extLst>
                </p:cNvPr>
                <p:cNvSpPr/>
                <p:nvPr/>
              </p:nvSpPr>
              <p:spPr>
                <a:xfrm>
                  <a:off x="3779043" y="4775958"/>
                  <a:ext cx="134743" cy="109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4D2E1E03-06B4-4B73-9F46-4A7A5FA7B258}"/>
                    </a:ext>
                  </a:extLst>
                </p:cNvPr>
                <p:cNvSpPr/>
                <p:nvPr/>
              </p:nvSpPr>
              <p:spPr>
                <a:xfrm rot="2637315">
                  <a:off x="3937572" y="4874861"/>
                  <a:ext cx="134743" cy="109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Rectangle 3">
                <a:extLst>
                  <a:ext uri="{FF2B5EF4-FFF2-40B4-BE49-F238E27FC236}">
                    <a16:creationId xmlns:a16="http://schemas.microsoft.com/office/drawing/2014/main" id="{6ACDABBF-DF2F-4EBA-A21C-F1342DDA32DB}"/>
                  </a:ext>
                </a:extLst>
              </p:cNvPr>
              <p:cNvSpPr/>
              <p:nvPr/>
            </p:nvSpPr>
            <p:spPr>
              <a:xfrm>
                <a:off x="5517543" y="3462612"/>
                <a:ext cx="455103" cy="14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04" name="Graphic 103" descr="Home">
              <a:extLst>
                <a:ext uri="{FF2B5EF4-FFF2-40B4-BE49-F238E27FC236}">
                  <a16:creationId xmlns:a16="http://schemas.microsoft.com/office/drawing/2014/main" id="{5622489C-0F43-4EC7-8AA4-5606EE2A21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442590" y="3142306"/>
              <a:ext cx="529623" cy="529623"/>
            </a:xfrm>
            <a:prstGeom prst="rect">
              <a:avLst/>
            </a:prstGeom>
          </p:spPr>
        </p:pic>
      </p:grpSp>
    </p:spTree>
    <p:extLst>
      <p:ext uri="{BB962C8B-B14F-4D97-AF65-F5344CB8AC3E}">
        <p14:creationId xmlns:p14="http://schemas.microsoft.com/office/powerpoint/2010/main" val="297175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004B-5741-46BB-A606-D26C642A37F5}"/>
              </a:ext>
            </a:extLst>
          </p:cNvPr>
          <p:cNvSpPr>
            <a:spLocks noGrp="1"/>
          </p:cNvSpPr>
          <p:nvPr>
            <p:ph type="title"/>
          </p:nvPr>
        </p:nvSpPr>
        <p:spPr>
          <a:xfrm>
            <a:off x="633983" y="1004103"/>
            <a:ext cx="5008262" cy="4985980"/>
          </a:xfrm>
        </p:spPr>
        <p:txBody>
          <a:bodyPr/>
          <a:lstStyle/>
          <a:p>
            <a:r>
              <a:rPr lang="en-AU" sz="2000">
                <a:solidFill>
                  <a:schemeClr val="accent4">
                    <a:lumMod val="75000"/>
                  </a:schemeClr>
                </a:solidFill>
                <a:latin typeface="+mn-lt"/>
                <a:ea typeface="+mn-ea"/>
                <a:cs typeface="+mn-cs"/>
              </a:rPr>
              <a:t>Skills</a:t>
            </a:r>
            <a:br>
              <a:rPr lang="en-AU" sz="2000" b="0">
                <a:solidFill>
                  <a:schemeClr val="accent4">
                    <a:lumMod val="75000"/>
                  </a:schemeClr>
                </a:solidFill>
                <a:latin typeface="+mn-lt"/>
                <a:ea typeface="+mn-ea"/>
                <a:cs typeface="+mn-cs"/>
              </a:rPr>
            </a:br>
            <a:r>
              <a:rPr lang="en-AU" sz="2000" b="0">
                <a:solidFill>
                  <a:schemeClr val="accent4">
                    <a:lumMod val="75000"/>
                  </a:schemeClr>
                </a:solidFill>
                <a:latin typeface="+mn-lt"/>
                <a:ea typeface="+mn-ea"/>
                <a:cs typeface="+mn-cs"/>
              </a:rPr>
              <a:t>Must be able to interpret, apply and assess compliance with the relevant requirements of the BCA</a:t>
            </a:r>
            <a:br>
              <a:rPr lang="en-AU" sz="2000" b="0">
                <a:solidFill>
                  <a:schemeClr val="accent1"/>
                </a:solidFill>
                <a:latin typeface="+mn-lt"/>
                <a:ea typeface="+mn-ea"/>
                <a:cs typeface="+mn-cs"/>
              </a:rPr>
            </a:br>
            <a:br>
              <a:rPr lang="en-AU" sz="2000" b="0">
                <a:solidFill>
                  <a:schemeClr val="accent1"/>
                </a:solidFill>
                <a:latin typeface="+mn-lt"/>
                <a:ea typeface="+mn-ea"/>
                <a:cs typeface="+mn-cs"/>
              </a:rPr>
            </a:br>
            <a:br>
              <a:rPr lang="en-AU" sz="2000" b="0">
                <a:solidFill>
                  <a:schemeClr val="accent1"/>
                </a:solidFill>
                <a:latin typeface="+mn-lt"/>
                <a:ea typeface="+mn-ea"/>
                <a:cs typeface="+mn-cs"/>
              </a:rPr>
            </a:br>
            <a:r>
              <a:rPr lang="en-AU" sz="2000">
                <a:solidFill>
                  <a:schemeClr val="accent2">
                    <a:lumMod val="75000"/>
                    <a:lumOff val="25000"/>
                  </a:schemeClr>
                </a:solidFill>
                <a:latin typeface="+mn-lt"/>
                <a:ea typeface="+mn-ea"/>
                <a:cs typeface="+mn-cs"/>
              </a:rPr>
              <a:t>Experience </a:t>
            </a:r>
            <a:br>
              <a:rPr lang="en-AU" sz="2000" b="0">
                <a:solidFill>
                  <a:schemeClr val="accent2">
                    <a:lumMod val="75000"/>
                    <a:lumOff val="25000"/>
                  </a:schemeClr>
                </a:solidFill>
                <a:latin typeface="+mn-lt"/>
                <a:ea typeface="+mn-ea"/>
                <a:cs typeface="+mn-cs"/>
              </a:rPr>
            </a:br>
            <a:r>
              <a:rPr lang="en-AU" sz="2000" b="0">
                <a:solidFill>
                  <a:schemeClr val="accent2">
                    <a:lumMod val="75000"/>
                    <a:lumOff val="25000"/>
                  </a:schemeClr>
                </a:solidFill>
                <a:latin typeface="+mn-lt"/>
                <a:ea typeface="+mn-ea"/>
                <a:cs typeface="+mn-cs"/>
              </a:rPr>
              <a:t>5 years practical which is:</a:t>
            </a:r>
            <a:br>
              <a:rPr lang="en-AU" sz="2000" b="0">
                <a:solidFill>
                  <a:schemeClr val="accent2">
                    <a:lumMod val="75000"/>
                    <a:lumOff val="25000"/>
                  </a:schemeClr>
                </a:solidFill>
                <a:latin typeface="+mn-lt"/>
                <a:ea typeface="+mn-ea"/>
                <a:cs typeface="+mn-cs"/>
              </a:rPr>
            </a:br>
            <a:br>
              <a:rPr lang="en-AU" sz="2000" b="0" u="sng">
                <a:solidFill>
                  <a:schemeClr val="accent2">
                    <a:lumMod val="75000"/>
                    <a:lumOff val="25000"/>
                  </a:schemeClr>
                </a:solidFill>
                <a:latin typeface="+mn-lt"/>
                <a:ea typeface="+mn-ea"/>
                <a:cs typeface="+mn-cs"/>
              </a:rPr>
            </a:br>
            <a:r>
              <a:rPr lang="en-AU" sz="2000" b="0" u="sng">
                <a:solidFill>
                  <a:schemeClr val="accent2">
                    <a:lumMod val="75000"/>
                    <a:lumOff val="25000"/>
                  </a:schemeClr>
                </a:solidFill>
                <a:latin typeface="+mn-lt"/>
                <a:ea typeface="+mn-ea"/>
                <a:cs typeface="+mn-cs"/>
              </a:rPr>
              <a:t>Recent </a:t>
            </a:r>
            <a:r>
              <a:rPr lang="en-AU" sz="2000" b="0">
                <a:solidFill>
                  <a:schemeClr val="accent2">
                    <a:lumMod val="75000"/>
                    <a:lumOff val="25000"/>
                  </a:schemeClr>
                </a:solidFill>
                <a:latin typeface="+mn-lt"/>
                <a:ea typeface="+mn-ea"/>
                <a:cs typeface="+mn-cs"/>
              </a:rPr>
              <a:t>– at least 5 years (or equivalent part-time) experience within the last 10 years, including at least 2 years Australian experience.</a:t>
            </a:r>
            <a:br>
              <a:rPr lang="en-AU" sz="2000" b="0">
                <a:solidFill>
                  <a:schemeClr val="accent2">
                    <a:lumMod val="75000"/>
                    <a:lumOff val="25000"/>
                  </a:schemeClr>
                </a:solidFill>
                <a:latin typeface="+mn-lt"/>
                <a:ea typeface="+mn-ea"/>
                <a:cs typeface="+mn-cs"/>
              </a:rPr>
            </a:br>
            <a:br>
              <a:rPr lang="en-AU" sz="2000" b="0">
                <a:solidFill>
                  <a:schemeClr val="accent2">
                    <a:lumMod val="75000"/>
                    <a:lumOff val="25000"/>
                  </a:schemeClr>
                </a:solidFill>
                <a:latin typeface="+mn-lt"/>
                <a:ea typeface="+mn-ea"/>
                <a:cs typeface="+mn-cs"/>
              </a:rPr>
            </a:br>
            <a:r>
              <a:rPr lang="en-AU" sz="2000" b="0" u="sng">
                <a:solidFill>
                  <a:schemeClr val="accent2">
                    <a:lumMod val="75000"/>
                    <a:lumOff val="25000"/>
                  </a:schemeClr>
                </a:solidFill>
                <a:latin typeface="+mn-lt"/>
                <a:ea typeface="+mn-ea"/>
                <a:cs typeface="+mn-cs"/>
              </a:rPr>
              <a:t>Relevant</a:t>
            </a:r>
            <a:r>
              <a:rPr lang="en-AU" sz="2000" b="0">
                <a:solidFill>
                  <a:schemeClr val="accent2">
                    <a:lumMod val="75000"/>
                    <a:lumOff val="25000"/>
                  </a:schemeClr>
                </a:solidFill>
                <a:latin typeface="+mn-lt"/>
                <a:ea typeface="+mn-ea"/>
                <a:cs typeface="+mn-cs"/>
              </a:rPr>
              <a:t> – experience relevant to this class of registration involving a class 2, 3, 9a or 9c building.</a:t>
            </a:r>
            <a:br>
              <a:rPr lang="en-AU" sz="2000" b="0">
                <a:solidFill>
                  <a:schemeClr val="accent2">
                    <a:lumMod val="75000"/>
                    <a:lumOff val="25000"/>
                  </a:schemeClr>
                </a:solidFill>
                <a:latin typeface="+mn-lt"/>
                <a:ea typeface="+mn-ea"/>
                <a:cs typeface="+mn-cs"/>
              </a:rPr>
            </a:br>
            <a:endParaRPr lang="en-AU" sz="2000" b="0">
              <a:solidFill>
                <a:schemeClr val="accent2">
                  <a:lumMod val="75000"/>
                  <a:lumOff val="25000"/>
                </a:schemeClr>
              </a:solidFill>
              <a:latin typeface="+mn-lt"/>
              <a:ea typeface="+mn-ea"/>
              <a:cs typeface="+mn-cs"/>
            </a:endParaRPr>
          </a:p>
        </p:txBody>
      </p:sp>
      <p:sp>
        <p:nvSpPr>
          <p:cNvPr id="3" name="Content Placeholder 2">
            <a:extLst>
              <a:ext uri="{FF2B5EF4-FFF2-40B4-BE49-F238E27FC236}">
                <a16:creationId xmlns:a16="http://schemas.microsoft.com/office/drawing/2014/main" id="{6532EA95-6540-446A-AD53-11625A76C012}"/>
              </a:ext>
            </a:extLst>
          </p:cNvPr>
          <p:cNvSpPr>
            <a:spLocks noGrp="1"/>
          </p:cNvSpPr>
          <p:nvPr>
            <p:ph idx="1"/>
          </p:nvPr>
        </p:nvSpPr>
        <p:spPr>
          <a:xfrm>
            <a:off x="6464412" y="1004103"/>
            <a:ext cx="5508134" cy="3654977"/>
          </a:xfrm>
        </p:spPr>
        <p:txBody>
          <a:bodyPr/>
          <a:lstStyle/>
          <a:p>
            <a:r>
              <a:rPr lang="en-AU">
                <a:solidFill>
                  <a:schemeClr val="accent6">
                    <a:lumMod val="75000"/>
                  </a:schemeClr>
                </a:solidFill>
              </a:rPr>
              <a:t>Qualifications</a:t>
            </a:r>
          </a:p>
          <a:p>
            <a:r>
              <a:rPr lang="en-AU" b="0">
                <a:solidFill>
                  <a:schemeClr val="accent6">
                    <a:lumMod val="75000"/>
                  </a:schemeClr>
                </a:solidFill>
              </a:rPr>
              <a:t>Must be a holder of an endorsed contractor licence authorising the holder to do general building work under the Home Building Act 1989</a:t>
            </a:r>
          </a:p>
          <a:p>
            <a:endParaRPr lang="en-AU" b="0"/>
          </a:p>
          <a:p>
            <a:r>
              <a:rPr lang="en-AU">
                <a:solidFill>
                  <a:schemeClr val="accent1">
                    <a:lumMod val="75000"/>
                  </a:schemeClr>
                </a:solidFill>
              </a:rPr>
              <a:t>Knowledge</a:t>
            </a:r>
          </a:p>
          <a:p>
            <a:r>
              <a:rPr lang="en-AU" b="0">
                <a:solidFill>
                  <a:schemeClr val="accent1">
                    <a:lumMod val="75000"/>
                  </a:schemeClr>
                </a:solidFill>
              </a:rPr>
              <a:t>Must know and understand the following.</a:t>
            </a:r>
          </a:p>
          <a:p>
            <a:pPr marL="342900" indent="-342900">
              <a:buFont typeface="Arial" panose="020B0604020202020204" pitchFamily="34" charset="0"/>
              <a:buChar char="•"/>
            </a:pPr>
            <a:r>
              <a:rPr lang="en-AU" b="0">
                <a:solidFill>
                  <a:schemeClr val="accent1">
                    <a:lumMod val="75000"/>
                  </a:schemeClr>
                </a:solidFill>
              </a:rPr>
              <a:t>Design and Building Practitioners Act and Regulation </a:t>
            </a:r>
          </a:p>
          <a:p>
            <a:pPr marL="342900" indent="-342900">
              <a:buFont typeface="Arial" panose="020B0604020202020204" pitchFamily="34" charset="0"/>
              <a:buChar char="•"/>
            </a:pPr>
            <a:r>
              <a:rPr lang="en-AU" b="0">
                <a:solidFill>
                  <a:schemeClr val="accent1">
                    <a:lumMod val="75000"/>
                  </a:schemeClr>
                </a:solidFill>
              </a:rPr>
              <a:t>Environmental Planning and Assessment Act and regulations relevant to the class</a:t>
            </a:r>
          </a:p>
          <a:p>
            <a:pPr marL="342900" indent="-342900">
              <a:buFont typeface="Arial" panose="020B0604020202020204" pitchFamily="34" charset="0"/>
              <a:buChar char="•"/>
            </a:pPr>
            <a:r>
              <a:rPr lang="en-AU" b="0">
                <a:solidFill>
                  <a:schemeClr val="accent1">
                    <a:lumMod val="75000"/>
                  </a:schemeClr>
                </a:solidFill>
              </a:rPr>
              <a:t>Building Code of Australia (volumes 1 and 2) relevant to the class</a:t>
            </a:r>
          </a:p>
          <a:p>
            <a:pPr marL="342900" indent="-342900">
              <a:buFont typeface="Arial" panose="020B0604020202020204" pitchFamily="34" charset="0"/>
              <a:buChar char="•"/>
            </a:pPr>
            <a:r>
              <a:rPr lang="en-AU" b="0">
                <a:solidFill>
                  <a:schemeClr val="accent1">
                    <a:lumMod val="75000"/>
                  </a:schemeClr>
                </a:solidFill>
              </a:rPr>
              <a:t>Building design and construction, including methods, materials and planning relevant to the class of registration</a:t>
            </a:r>
          </a:p>
          <a:p>
            <a:endParaRPr lang="en-AU" sz="2800" b="0">
              <a:solidFill>
                <a:schemeClr val="tx2"/>
              </a:solidFill>
            </a:endParaRPr>
          </a:p>
        </p:txBody>
      </p:sp>
      <p:sp>
        <p:nvSpPr>
          <p:cNvPr id="4" name="Title 1">
            <a:extLst>
              <a:ext uri="{FF2B5EF4-FFF2-40B4-BE49-F238E27FC236}">
                <a16:creationId xmlns:a16="http://schemas.microsoft.com/office/drawing/2014/main" id="{59D54F91-0BE2-4540-9C1F-7534772FEFDA}"/>
              </a:ext>
            </a:extLst>
          </p:cNvPr>
          <p:cNvSpPr txBox="1">
            <a:spLocks/>
          </p:cNvSpPr>
          <p:nvPr/>
        </p:nvSpPr>
        <p:spPr>
          <a:xfrm>
            <a:off x="499871" y="285689"/>
            <a:ext cx="11010859"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AU"/>
              <a:t>Builders – skills, experience, quals, knowledge</a:t>
            </a:r>
          </a:p>
        </p:txBody>
      </p:sp>
      <p:sp>
        <p:nvSpPr>
          <p:cNvPr id="5" name="Rectangle: Rounded Corners 4">
            <a:extLst>
              <a:ext uri="{FF2B5EF4-FFF2-40B4-BE49-F238E27FC236}">
                <a16:creationId xmlns:a16="http://schemas.microsoft.com/office/drawing/2014/main" id="{57F7FA49-95E3-4194-AC30-10BD09D05368}"/>
              </a:ext>
            </a:extLst>
          </p:cNvPr>
          <p:cNvSpPr/>
          <p:nvPr/>
        </p:nvSpPr>
        <p:spPr>
          <a:xfrm>
            <a:off x="365760" y="784287"/>
            <a:ext cx="5508134" cy="1520001"/>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7A99FD91-14E0-47F6-8008-88988821700E}"/>
              </a:ext>
            </a:extLst>
          </p:cNvPr>
          <p:cNvSpPr/>
          <p:nvPr/>
        </p:nvSpPr>
        <p:spPr>
          <a:xfrm>
            <a:off x="384047" y="2493624"/>
            <a:ext cx="5508134" cy="3224424"/>
          </a:xfrm>
          <a:prstGeom prst="roundRect">
            <a:avLst/>
          </a:prstGeom>
          <a:noFill/>
          <a:ln>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3D699F38-03E8-42BE-9DF2-459E6D22F89A}"/>
              </a:ext>
            </a:extLst>
          </p:cNvPr>
          <p:cNvSpPr/>
          <p:nvPr/>
        </p:nvSpPr>
        <p:spPr>
          <a:xfrm>
            <a:off x="6160404" y="837055"/>
            <a:ext cx="5812142" cy="1520002"/>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F80DFB87-87C2-46BC-AE4D-CFA4AF8ED997}"/>
              </a:ext>
            </a:extLst>
          </p:cNvPr>
          <p:cNvSpPr/>
          <p:nvPr/>
        </p:nvSpPr>
        <p:spPr>
          <a:xfrm>
            <a:off x="6160403" y="2524464"/>
            <a:ext cx="5812141" cy="380318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06998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004B-5741-46BB-A606-D26C642A37F5}"/>
              </a:ext>
            </a:extLst>
          </p:cNvPr>
          <p:cNvSpPr>
            <a:spLocks noGrp="1"/>
          </p:cNvSpPr>
          <p:nvPr>
            <p:ph type="title"/>
          </p:nvPr>
        </p:nvSpPr>
        <p:spPr>
          <a:xfrm>
            <a:off x="633983" y="1004103"/>
            <a:ext cx="5008262" cy="4154984"/>
          </a:xfrm>
        </p:spPr>
        <p:txBody>
          <a:bodyPr/>
          <a:lstStyle/>
          <a:p>
            <a:r>
              <a:rPr lang="en-AU" sz="2000">
                <a:solidFill>
                  <a:schemeClr val="accent4">
                    <a:lumMod val="75000"/>
                  </a:schemeClr>
                </a:solidFill>
                <a:latin typeface="+mn-lt"/>
                <a:ea typeface="+mn-ea"/>
                <a:cs typeface="+mn-cs"/>
              </a:rPr>
              <a:t>Skills</a:t>
            </a:r>
            <a:br>
              <a:rPr lang="en-AU" sz="2000" b="0">
                <a:solidFill>
                  <a:schemeClr val="accent4">
                    <a:lumMod val="75000"/>
                  </a:schemeClr>
                </a:solidFill>
                <a:latin typeface="+mn-lt"/>
                <a:ea typeface="+mn-ea"/>
                <a:cs typeface="+mn-cs"/>
              </a:rPr>
            </a:br>
            <a:r>
              <a:rPr lang="en-AU" sz="2000" b="0">
                <a:solidFill>
                  <a:schemeClr val="accent4">
                    <a:lumMod val="75000"/>
                  </a:schemeClr>
                </a:solidFill>
                <a:latin typeface="+mn-lt"/>
                <a:ea typeface="+mn-ea"/>
                <a:cs typeface="+mn-cs"/>
              </a:rPr>
              <a:t>Must be able to interpret, apply and assess compliance with the relevant requirements of the BCA</a:t>
            </a:r>
            <a:br>
              <a:rPr lang="en-AU" sz="2000" b="0">
                <a:solidFill>
                  <a:schemeClr val="accent1"/>
                </a:solidFill>
                <a:latin typeface="+mn-lt"/>
                <a:ea typeface="+mn-ea"/>
                <a:cs typeface="+mn-cs"/>
              </a:rPr>
            </a:br>
            <a:br>
              <a:rPr lang="en-AU" sz="2000" b="0">
                <a:solidFill>
                  <a:schemeClr val="accent1"/>
                </a:solidFill>
                <a:latin typeface="+mn-lt"/>
                <a:ea typeface="+mn-ea"/>
                <a:cs typeface="+mn-cs"/>
              </a:rPr>
            </a:br>
            <a:r>
              <a:rPr lang="en-AU" sz="2000" b="0">
                <a:solidFill>
                  <a:schemeClr val="accent4">
                    <a:lumMod val="75000"/>
                  </a:schemeClr>
                </a:solidFill>
                <a:latin typeface="+mn-lt"/>
                <a:ea typeface="+mn-ea"/>
                <a:cs typeface="+mn-cs"/>
              </a:rPr>
              <a:t>Apply and assess compliance with relevant standards relating to the design of a building, including materials, finishes, fittings, components and systems of a building relevant to the class of registration.</a:t>
            </a:r>
            <a:br>
              <a:rPr lang="en-AU" sz="2000" b="0">
                <a:solidFill>
                  <a:schemeClr val="accent1"/>
                </a:solidFill>
                <a:latin typeface="+mn-lt"/>
                <a:ea typeface="+mn-ea"/>
                <a:cs typeface="+mn-cs"/>
              </a:rPr>
            </a:br>
            <a:br>
              <a:rPr lang="en-AU" sz="2000" b="0">
                <a:solidFill>
                  <a:schemeClr val="accent1"/>
                </a:solidFill>
                <a:latin typeface="+mn-lt"/>
                <a:ea typeface="+mn-ea"/>
                <a:cs typeface="+mn-cs"/>
              </a:rPr>
            </a:br>
            <a:br>
              <a:rPr lang="en-AU" sz="2000" b="0">
                <a:solidFill>
                  <a:schemeClr val="accent1"/>
                </a:solidFill>
                <a:latin typeface="+mn-lt"/>
                <a:ea typeface="+mn-ea"/>
                <a:cs typeface="+mn-cs"/>
              </a:rPr>
            </a:br>
            <a:r>
              <a:rPr lang="en-AU" sz="2000">
                <a:solidFill>
                  <a:schemeClr val="accent2">
                    <a:lumMod val="75000"/>
                    <a:lumOff val="25000"/>
                  </a:schemeClr>
                </a:solidFill>
                <a:latin typeface="+mn-lt"/>
                <a:ea typeface="+mn-ea"/>
                <a:cs typeface="+mn-cs"/>
              </a:rPr>
              <a:t>Experience </a:t>
            </a:r>
            <a:br>
              <a:rPr lang="en-AU" sz="2000" b="0">
                <a:solidFill>
                  <a:schemeClr val="accent2">
                    <a:lumMod val="75000"/>
                    <a:lumOff val="25000"/>
                  </a:schemeClr>
                </a:solidFill>
                <a:latin typeface="+mn-lt"/>
                <a:ea typeface="+mn-ea"/>
                <a:cs typeface="+mn-cs"/>
              </a:rPr>
            </a:br>
            <a:r>
              <a:rPr lang="en-AU" sz="2000" b="0">
                <a:solidFill>
                  <a:schemeClr val="accent2">
                    <a:lumMod val="75000"/>
                    <a:lumOff val="25000"/>
                  </a:schemeClr>
                </a:solidFill>
                <a:latin typeface="+mn-lt"/>
                <a:ea typeface="+mn-ea"/>
                <a:cs typeface="+mn-cs"/>
              </a:rPr>
              <a:t>5 years practical which is:</a:t>
            </a:r>
            <a:br>
              <a:rPr lang="en-AU" sz="2000" b="0">
                <a:solidFill>
                  <a:schemeClr val="accent2">
                    <a:lumMod val="75000"/>
                    <a:lumOff val="25000"/>
                  </a:schemeClr>
                </a:solidFill>
                <a:latin typeface="+mn-lt"/>
                <a:ea typeface="+mn-ea"/>
                <a:cs typeface="+mn-cs"/>
              </a:rPr>
            </a:br>
            <a:r>
              <a:rPr lang="en-AU" sz="2000" b="0" u="sng">
                <a:solidFill>
                  <a:schemeClr val="accent2">
                    <a:lumMod val="75000"/>
                    <a:lumOff val="25000"/>
                  </a:schemeClr>
                </a:solidFill>
                <a:latin typeface="+mn-lt"/>
                <a:ea typeface="+mn-ea"/>
                <a:cs typeface="+mn-cs"/>
              </a:rPr>
              <a:t>Recent</a:t>
            </a:r>
            <a:r>
              <a:rPr lang="en-AU" sz="2000" b="0">
                <a:solidFill>
                  <a:schemeClr val="accent2">
                    <a:lumMod val="75000"/>
                    <a:lumOff val="25000"/>
                  </a:schemeClr>
                </a:solidFill>
                <a:latin typeface="+mn-lt"/>
                <a:ea typeface="+mn-ea"/>
                <a:cs typeface="+mn-cs"/>
              </a:rPr>
              <a:t> and </a:t>
            </a:r>
            <a:r>
              <a:rPr lang="en-AU" sz="2000" b="0" u="sng">
                <a:solidFill>
                  <a:schemeClr val="accent2">
                    <a:lumMod val="75000"/>
                    <a:lumOff val="25000"/>
                  </a:schemeClr>
                </a:solidFill>
                <a:latin typeface="+mn-lt"/>
                <a:ea typeface="+mn-ea"/>
                <a:cs typeface="+mn-cs"/>
              </a:rPr>
              <a:t>Relevant</a:t>
            </a:r>
            <a:r>
              <a:rPr lang="en-AU" sz="2000" b="0">
                <a:solidFill>
                  <a:schemeClr val="accent2">
                    <a:lumMod val="75000"/>
                    <a:lumOff val="25000"/>
                  </a:schemeClr>
                </a:solidFill>
                <a:latin typeface="+mn-lt"/>
                <a:ea typeface="+mn-ea"/>
                <a:cs typeface="+mn-cs"/>
              </a:rPr>
              <a:t> </a:t>
            </a:r>
          </a:p>
        </p:txBody>
      </p:sp>
      <p:sp>
        <p:nvSpPr>
          <p:cNvPr id="3" name="Content Placeholder 2">
            <a:extLst>
              <a:ext uri="{FF2B5EF4-FFF2-40B4-BE49-F238E27FC236}">
                <a16:creationId xmlns:a16="http://schemas.microsoft.com/office/drawing/2014/main" id="{6532EA95-6540-446A-AD53-11625A76C012}"/>
              </a:ext>
            </a:extLst>
          </p:cNvPr>
          <p:cNvSpPr>
            <a:spLocks noGrp="1"/>
          </p:cNvSpPr>
          <p:nvPr>
            <p:ph idx="1"/>
          </p:nvPr>
        </p:nvSpPr>
        <p:spPr>
          <a:xfrm>
            <a:off x="6464412" y="1004103"/>
            <a:ext cx="5508134" cy="3654977"/>
          </a:xfrm>
        </p:spPr>
        <p:txBody>
          <a:bodyPr/>
          <a:lstStyle/>
          <a:p>
            <a:r>
              <a:rPr lang="en-AU">
                <a:solidFill>
                  <a:schemeClr val="accent6">
                    <a:lumMod val="75000"/>
                  </a:schemeClr>
                </a:solidFill>
              </a:rPr>
              <a:t>Qualifications</a:t>
            </a:r>
          </a:p>
          <a:p>
            <a:r>
              <a:rPr lang="en-AU" b="0">
                <a:solidFill>
                  <a:schemeClr val="accent6">
                    <a:lumMod val="75000"/>
                  </a:schemeClr>
                </a:solidFill>
              </a:rPr>
              <a:t>Diploma in Building Design or Diploma in Architectural Drafting</a:t>
            </a:r>
          </a:p>
          <a:p>
            <a:r>
              <a:rPr lang="en-AU" b="0">
                <a:solidFill>
                  <a:schemeClr val="accent6">
                    <a:lumMod val="75000"/>
                  </a:schemeClr>
                </a:solidFill>
              </a:rPr>
              <a:t>Must be from an NVR registered training organisation </a:t>
            </a:r>
          </a:p>
          <a:p>
            <a:endParaRPr lang="en-AU" b="0">
              <a:solidFill>
                <a:schemeClr val="accent6">
                  <a:lumMod val="75000"/>
                </a:schemeClr>
              </a:solidFill>
            </a:endParaRPr>
          </a:p>
          <a:p>
            <a:r>
              <a:rPr lang="en-AU">
                <a:solidFill>
                  <a:schemeClr val="accent1">
                    <a:lumMod val="75000"/>
                  </a:schemeClr>
                </a:solidFill>
              </a:rPr>
              <a:t>Knowledge</a:t>
            </a:r>
          </a:p>
          <a:p>
            <a:r>
              <a:rPr lang="en-AU" b="0">
                <a:solidFill>
                  <a:schemeClr val="accent1">
                    <a:lumMod val="75000"/>
                  </a:schemeClr>
                </a:solidFill>
              </a:rPr>
              <a:t>Must know and understand the following.</a:t>
            </a:r>
          </a:p>
          <a:p>
            <a:pPr marL="342900" indent="-342900">
              <a:buFont typeface="Arial" panose="020B0604020202020204" pitchFamily="34" charset="0"/>
              <a:buChar char="•"/>
            </a:pPr>
            <a:r>
              <a:rPr lang="en-AU" b="0">
                <a:solidFill>
                  <a:schemeClr val="accent1">
                    <a:lumMod val="75000"/>
                  </a:schemeClr>
                </a:solidFill>
              </a:rPr>
              <a:t>Design and Building Practitioners Act and Regulation </a:t>
            </a:r>
          </a:p>
          <a:p>
            <a:pPr marL="342900" indent="-342900">
              <a:buFont typeface="Arial" panose="020B0604020202020204" pitchFamily="34" charset="0"/>
              <a:buChar char="•"/>
            </a:pPr>
            <a:r>
              <a:rPr lang="en-AU" b="0">
                <a:solidFill>
                  <a:schemeClr val="accent1">
                    <a:lumMod val="75000"/>
                  </a:schemeClr>
                </a:solidFill>
              </a:rPr>
              <a:t>Environmental Planning and Assessment Act and regulations relevant to the class</a:t>
            </a:r>
          </a:p>
          <a:p>
            <a:pPr marL="342900" indent="-342900">
              <a:buFont typeface="Arial" panose="020B0604020202020204" pitchFamily="34" charset="0"/>
              <a:buChar char="•"/>
            </a:pPr>
            <a:r>
              <a:rPr lang="en-AU" b="0">
                <a:solidFill>
                  <a:schemeClr val="accent1">
                    <a:lumMod val="75000"/>
                  </a:schemeClr>
                </a:solidFill>
              </a:rPr>
              <a:t>Building Code of Australia (volumes 1 and 2) relevant to the class</a:t>
            </a:r>
          </a:p>
          <a:p>
            <a:pPr marL="342900" indent="-342900">
              <a:buFont typeface="Arial" panose="020B0604020202020204" pitchFamily="34" charset="0"/>
              <a:buChar char="•"/>
            </a:pPr>
            <a:r>
              <a:rPr lang="en-AU" b="0">
                <a:solidFill>
                  <a:schemeClr val="accent1">
                    <a:lumMod val="75000"/>
                  </a:schemeClr>
                </a:solidFill>
              </a:rPr>
              <a:t>Building design and construction, including methods, materials and planning relevant to the class of registration</a:t>
            </a:r>
          </a:p>
          <a:p>
            <a:endParaRPr lang="en-AU" sz="2800" b="0">
              <a:solidFill>
                <a:schemeClr val="tx2"/>
              </a:solidFill>
            </a:endParaRPr>
          </a:p>
        </p:txBody>
      </p:sp>
      <p:sp>
        <p:nvSpPr>
          <p:cNvPr id="4" name="Title 1">
            <a:extLst>
              <a:ext uri="{FF2B5EF4-FFF2-40B4-BE49-F238E27FC236}">
                <a16:creationId xmlns:a16="http://schemas.microsoft.com/office/drawing/2014/main" id="{59D54F91-0BE2-4540-9C1F-7534772FEFDA}"/>
              </a:ext>
            </a:extLst>
          </p:cNvPr>
          <p:cNvSpPr txBox="1">
            <a:spLocks/>
          </p:cNvSpPr>
          <p:nvPr/>
        </p:nvSpPr>
        <p:spPr>
          <a:xfrm>
            <a:off x="499871" y="285689"/>
            <a:ext cx="11010859"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AU"/>
              <a:t>Design (low rise) – 2000m2 floor area, not A or B</a:t>
            </a:r>
          </a:p>
        </p:txBody>
      </p:sp>
      <p:sp>
        <p:nvSpPr>
          <p:cNvPr id="5" name="Rectangle: Rounded Corners 4">
            <a:extLst>
              <a:ext uri="{FF2B5EF4-FFF2-40B4-BE49-F238E27FC236}">
                <a16:creationId xmlns:a16="http://schemas.microsoft.com/office/drawing/2014/main" id="{A89ADFC7-68C2-46B5-8984-47A8D310C8E6}"/>
              </a:ext>
            </a:extLst>
          </p:cNvPr>
          <p:cNvSpPr/>
          <p:nvPr/>
        </p:nvSpPr>
        <p:spPr>
          <a:xfrm>
            <a:off x="365760" y="784287"/>
            <a:ext cx="5508134" cy="2983041"/>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29EE0842-9268-4FE2-A8EA-AEDBAAFA744A}"/>
              </a:ext>
            </a:extLst>
          </p:cNvPr>
          <p:cNvSpPr/>
          <p:nvPr/>
        </p:nvSpPr>
        <p:spPr>
          <a:xfrm>
            <a:off x="384047" y="4120896"/>
            <a:ext cx="5508134" cy="1258007"/>
          </a:xfrm>
          <a:prstGeom prst="roundRect">
            <a:avLst/>
          </a:prstGeom>
          <a:noFill/>
          <a:ln>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B9DE1D6B-F39C-4041-B5D3-E1EBEF189FE3}"/>
              </a:ext>
            </a:extLst>
          </p:cNvPr>
          <p:cNvSpPr/>
          <p:nvPr/>
        </p:nvSpPr>
        <p:spPr>
          <a:xfrm>
            <a:off x="6160404" y="837054"/>
            <a:ext cx="5812142" cy="1832633"/>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DC62F056-9647-4A56-AE7F-86A8CEF68DD7}"/>
              </a:ext>
            </a:extLst>
          </p:cNvPr>
          <p:cNvSpPr/>
          <p:nvPr/>
        </p:nvSpPr>
        <p:spPr>
          <a:xfrm>
            <a:off x="6160403" y="2889504"/>
            <a:ext cx="5812141" cy="378994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81286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004B-5741-46BB-A606-D26C642A37F5}"/>
              </a:ext>
            </a:extLst>
          </p:cNvPr>
          <p:cNvSpPr>
            <a:spLocks noGrp="1"/>
          </p:cNvSpPr>
          <p:nvPr>
            <p:ph type="title"/>
          </p:nvPr>
        </p:nvSpPr>
        <p:spPr>
          <a:xfrm>
            <a:off x="593275" y="553913"/>
            <a:ext cx="11010859" cy="1495794"/>
          </a:xfrm>
        </p:spPr>
        <p:txBody>
          <a:bodyPr/>
          <a:lstStyle/>
          <a:p>
            <a:r>
              <a:rPr lang="en-AU"/>
              <a:t>For all classes of designers</a:t>
            </a:r>
            <a:r>
              <a:rPr lang="en-AU" b="1"/>
              <a:t> visit the Fair Trading website</a:t>
            </a:r>
            <a:br>
              <a:rPr lang="en-AU"/>
            </a:br>
            <a:endParaRPr lang="en-AU"/>
          </a:p>
        </p:txBody>
      </p:sp>
      <p:sp>
        <p:nvSpPr>
          <p:cNvPr id="3" name="Content Placeholder 2">
            <a:extLst>
              <a:ext uri="{FF2B5EF4-FFF2-40B4-BE49-F238E27FC236}">
                <a16:creationId xmlns:a16="http://schemas.microsoft.com/office/drawing/2014/main" id="{6532EA95-6540-446A-AD53-11625A76C012}"/>
              </a:ext>
            </a:extLst>
          </p:cNvPr>
          <p:cNvSpPr>
            <a:spLocks noGrp="1"/>
          </p:cNvSpPr>
          <p:nvPr>
            <p:ph idx="1"/>
          </p:nvPr>
        </p:nvSpPr>
        <p:spPr>
          <a:xfrm>
            <a:off x="2410597" y="4499198"/>
            <a:ext cx="9412993" cy="1495794"/>
          </a:xfrm>
        </p:spPr>
        <p:txBody>
          <a:bodyPr/>
          <a:lstStyle/>
          <a:p>
            <a:r>
              <a:rPr lang="en-AU" sz="2800" b="0">
                <a:solidFill>
                  <a:schemeClr val="accent1">
                    <a:lumMod val="75000"/>
                  </a:schemeClr>
                </a:solidFill>
                <a:hlinkClick r:id="rId2">
                  <a:extLst>
                    <a:ext uri="{A12FA001-AC4F-418D-AE19-62706E023703}">
                      <ahyp:hlinkClr xmlns:ahyp="http://schemas.microsoft.com/office/drawing/2018/hyperlinkcolor" val="tx"/>
                    </a:ext>
                  </a:extLst>
                </a:hlinkClick>
              </a:rPr>
              <a:t>https://www.fairtrading.nsw.gov.au/trades-and-businesses/construction-and-trade-essentials/design-and-building-practitioners/eligibility-criteria</a:t>
            </a:r>
            <a:endParaRPr lang="en-AU" sz="2800" b="0">
              <a:solidFill>
                <a:schemeClr val="accent1">
                  <a:lumMod val="75000"/>
                </a:schemeClr>
              </a:solidFill>
            </a:endParaRPr>
          </a:p>
          <a:p>
            <a:endParaRPr lang="en-AU" sz="2800" b="0">
              <a:solidFill>
                <a:schemeClr val="accent1">
                  <a:lumMod val="75000"/>
                </a:schemeClr>
              </a:solidFill>
            </a:endParaRPr>
          </a:p>
        </p:txBody>
      </p:sp>
      <p:pic>
        <p:nvPicPr>
          <p:cNvPr id="4" name="Picture 3">
            <a:extLst>
              <a:ext uri="{FF2B5EF4-FFF2-40B4-BE49-F238E27FC236}">
                <a16:creationId xmlns:a16="http://schemas.microsoft.com/office/drawing/2014/main" id="{7F77EAEC-600A-4229-82AC-E16F7B99DB5D}"/>
              </a:ext>
            </a:extLst>
          </p:cNvPr>
          <p:cNvPicPr>
            <a:picLocks noChangeAspect="1"/>
          </p:cNvPicPr>
          <p:nvPr/>
        </p:nvPicPr>
        <p:blipFill>
          <a:blip r:embed="rId3"/>
          <a:stretch>
            <a:fillRect/>
          </a:stretch>
        </p:blipFill>
        <p:spPr>
          <a:xfrm>
            <a:off x="2191141" y="2049707"/>
            <a:ext cx="7905750" cy="1905000"/>
          </a:xfrm>
          <a:prstGeom prst="rect">
            <a:avLst/>
          </a:prstGeom>
        </p:spPr>
      </p:pic>
      <p:pic>
        <p:nvPicPr>
          <p:cNvPr id="6" name="Graphic 5" descr="Cursor">
            <a:extLst>
              <a:ext uri="{FF2B5EF4-FFF2-40B4-BE49-F238E27FC236}">
                <a16:creationId xmlns:a16="http://schemas.microsoft.com/office/drawing/2014/main" id="{A721C7F9-BAA0-4611-871B-0AEE20C43F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496197" y="4450255"/>
            <a:ext cx="914400" cy="914400"/>
          </a:xfrm>
          <a:prstGeom prst="rect">
            <a:avLst/>
          </a:prstGeom>
        </p:spPr>
      </p:pic>
    </p:spTree>
    <p:extLst>
      <p:ext uri="{BB962C8B-B14F-4D97-AF65-F5344CB8AC3E}">
        <p14:creationId xmlns:p14="http://schemas.microsoft.com/office/powerpoint/2010/main" val="2300900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5D3E07-B96A-4543-BF3E-818C32DFC67B}"/>
              </a:ext>
            </a:extLst>
          </p:cNvPr>
          <p:cNvSpPr/>
          <p:nvPr/>
        </p:nvSpPr>
        <p:spPr>
          <a:xfrm>
            <a:off x="311499" y="5838092"/>
            <a:ext cx="1225899" cy="874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52A7FCB-EC4A-46B8-86DC-6C4F84C72047}"/>
              </a:ext>
            </a:extLst>
          </p:cNvPr>
          <p:cNvSpPr>
            <a:spLocks noGrp="1"/>
          </p:cNvSpPr>
          <p:nvPr>
            <p:ph type="title"/>
          </p:nvPr>
        </p:nvSpPr>
        <p:spPr/>
        <p:txBody>
          <a:bodyPr/>
          <a:lstStyle/>
          <a:p>
            <a:r>
              <a:rPr lang="en-AU"/>
              <a:t>Building Code of Australia</a:t>
            </a:r>
          </a:p>
        </p:txBody>
      </p:sp>
      <p:sp>
        <p:nvSpPr>
          <p:cNvPr id="3" name="Content Placeholder 2">
            <a:extLst>
              <a:ext uri="{FF2B5EF4-FFF2-40B4-BE49-F238E27FC236}">
                <a16:creationId xmlns:a16="http://schemas.microsoft.com/office/drawing/2014/main" id="{9496A296-9024-4201-84F6-37855205D7F2}"/>
              </a:ext>
            </a:extLst>
          </p:cNvPr>
          <p:cNvSpPr>
            <a:spLocks noGrp="1"/>
          </p:cNvSpPr>
          <p:nvPr>
            <p:ph idx="1"/>
          </p:nvPr>
        </p:nvSpPr>
        <p:spPr>
          <a:xfrm>
            <a:off x="4079631" y="1822574"/>
            <a:ext cx="7524503" cy="3654977"/>
          </a:xfrm>
        </p:spPr>
        <p:txBody>
          <a:bodyPr/>
          <a:lstStyle/>
          <a:p>
            <a:r>
              <a:rPr lang="en-AU" sz="2400" b="0">
                <a:solidFill>
                  <a:schemeClr val="tx2"/>
                </a:solidFill>
              </a:rPr>
              <a:t>All participants on a construction project must lift their capability and their knowledge of the Building Code of Australia and other standards which relate to their work, especially on the building elements. </a:t>
            </a:r>
          </a:p>
          <a:p>
            <a:endParaRPr lang="en-AU" sz="2400" b="0">
              <a:solidFill>
                <a:schemeClr val="tx2"/>
              </a:solidFill>
            </a:endParaRPr>
          </a:p>
          <a:p>
            <a:r>
              <a:rPr lang="en-AU" sz="2400" b="0">
                <a:solidFill>
                  <a:schemeClr val="tx2"/>
                </a:solidFill>
              </a:rPr>
              <a:t>Continuing education requirements are being made clearer so that quality courses are available and can be tailored to suit the needs of industry and the new legislation </a:t>
            </a:r>
          </a:p>
          <a:p>
            <a:endParaRPr lang="en-AU" sz="2400" b="0">
              <a:solidFill>
                <a:schemeClr val="tx2"/>
              </a:solidFill>
            </a:endParaRPr>
          </a:p>
        </p:txBody>
      </p:sp>
      <p:pic>
        <p:nvPicPr>
          <p:cNvPr id="5" name="Picture 2" descr="2019 NCC Guide to Volume 1 | mbav.com.au">
            <a:extLst>
              <a:ext uri="{FF2B5EF4-FFF2-40B4-BE49-F238E27FC236}">
                <a16:creationId xmlns:a16="http://schemas.microsoft.com/office/drawing/2014/main" id="{736C2718-128F-4A43-B0F1-BC3360044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99" y="1739282"/>
            <a:ext cx="3325260" cy="470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093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8DF40B-123E-4181-96E2-780A22DB490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3B5F-2575-4087-85D7-5D931753F02B}" type="slidenum">
              <a:rPr kumimoji="0" lang="en-AU"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0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1249B0B5-99B5-4D7A-A63B-FEDDF3DB6684}"/>
              </a:ext>
            </a:extLst>
          </p:cNvPr>
          <p:cNvSpPr>
            <a:spLocks noGrp="1"/>
          </p:cNvSpPr>
          <p:nvPr>
            <p:ph type="body" sz="quarter" idx="12"/>
          </p:nvPr>
        </p:nvSpPr>
        <p:spPr>
          <a:xfrm>
            <a:off x="593276" y="3007151"/>
            <a:ext cx="8416612" cy="830997"/>
          </a:xfrm>
        </p:spPr>
        <p:txBody>
          <a:bodyPr/>
          <a:lstStyle/>
          <a:p>
            <a:r>
              <a:rPr lang="en-AU" sz="6000"/>
              <a:t>The rest…</a:t>
            </a:r>
          </a:p>
        </p:txBody>
      </p:sp>
    </p:spTree>
    <p:extLst>
      <p:ext uri="{BB962C8B-B14F-4D97-AF65-F5344CB8AC3E}">
        <p14:creationId xmlns:p14="http://schemas.microsoft.com/office/powerpoint/2010/main" val="356099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137E1-E053-4ED7-B8ED-639EF524F208}"/>
              </a:ext>
            </a:extLst>
          </p:cNvPr>
          <p:cNvSpPr>
            <a:spLocks noGrp="1"/>
          </p:cNvSpPr>
          <p:nvPr>
            <p:ph type="title"/>
          </p:nvPr>
        </p:nvSpPr>
        <p:spPr>
          <a:xfrm>
            <a:off x="593275" y="553913"/>
            <a:ext cx="11010859" cy="498598"/>
          </a:xfrm>
        </p:spPr>
        <p:txBody>
          <a:bodyPr/>
          <a:lstStyle/>
          <a:p>
            <a:r>
              <a:rPr lang="en-AU"/>
              <a:t>Code of Practice</a:t>
            </a:r>
          </a:p>
        </p:txBody>
      </p:sp>
      <p:sp>
        <p:nvSpPr>
          <p:cNvPr id="2" name="Slide Number Placeholder 1">
            <a:extLst>
              <a:ext uri="{FF2B5EF4-FFF2-40B4-BE49-F238E27FC236}">
                <a16:creationId xmlns:a16="http://schemas.microsoft.com/office/drawing/2014/main" id="{E6474470-CFC3-4F2C-A964-5F6FD9F32B8B}"/>
              </a:ext>
            </a:extLst>
          </p:cNvPr>
          <p:cNvSpPr>
            <a:spLocks noGrp="1"/>
          </p:cNvSpPr>
          <p:nvPr>
            <p:ph type="sldNum" sz="quarter" idx="11"/>
          </p:nvPr>
        </p:nvSpPr>
        <p:spPr/>
        <p:txBody>
          <a:bodyPr/>
          <a:lstStyle/>
          <a:p>
            <a:fld id="{6445CA75-65CF-428D-AAFD-249FBBE0F4CE}" type="slidenum">
              <a:rPr lang="en-GB" smtClean="0"/>
              <a:pPr/>
              <a:t>45</a:t>
            </a:fld>
            <a:endParaRPr lang="en-GB"/>
          </a:p>
        </p:txBody>
      </p:sp>
      <p:sp>
        <p:nvSpPr>
          <p:cNvPr id="5" name="Rectangle 4">
            <a:extLst>
              <a:ext uri="{FF2B5EF4-FFF2-40B4-BE49-F238E27FC236}">
                <a16:creationId xmlns:a16="http://schemas.microsoft.com/office/drawing/2014/main" id="{D026D11A-0881-4E20-8AB7-E65D90126E2C}"/>
              </a:ext>
            </a:extLst>
          </p:cNvPr>
          <p:cNvSpPr/>
          <p:nvPr/>
        </p:nvSpPr>
        <p:spPr>
          <a:xfrm>
            <a:off x="739578" y="1274123"/>
            <a:ext cx="11010859" cy="4154984"/>
          </a:xfrm>
          <a:prstGeom prst="rect">
            <a:avLst/>
          </a:prstGeom>
        </p:spPr>
        <p:txBody>
          <a:bodyPr wrap="square">
            <a:spAutoFit/>
          </a:bodyPr>
          <a:lstStyle/>
          <a:p>
            <a:pPr marL="285750" indent="-285750">
              <a:buFont typeface="Arial" panose="020B0604020202020204" pitchFamily="34" charset="0"/>
              <a:buChar char="•"/>
            </a:pPr>
            <a:r>
              <a:rPr lang="en-AU" sz="2400">
                <a:solidFill>
                  <a:srgbClr val="4A4A4A"/>
                </a:solidFill>
                <a:latin typeface="HCo Gotham SSm"/>
              </a:rPr>
              <a:t>All Design and Building Practitioners must comply with a Code of Practice that sets out required professional and ethical standards.</a:t>
            </a:r>
          </a:p>
          <a:p>
            <a:pPr marL="285750" indent="-285750">
              <a:buFont typeface="Arial" panose="020B0604020202020204" pitchFamily="34" charset="0"/>
              <a:buChar char="•"/>
            </a:pPr>
            <a:endParaRPr lang="en-AU" sz="2400">
              <a:solidFill>
                <a:srgbClr val="4A4A4A"/>
              </a:solidFill>
              <a:latin typeface="HCo Gotham SSm"/>
            </a:endParaRPr>
          </a:p>
          <a:p>
            <a:pPr marL="285750" indent="-285750">
              <a:buFont typeface="Arial" panose="020B0604020202020204" pitchFamily="34" charset="0"/>
              <a:buChar char="•"/>
            </a:pPr>
            <a:r>
              <a:rPr lang="en-AU" sz="2400">
                <a:solidFill>
                  <a:srgbClr val="4A4A4A"/>
                </a:solidFill>
                <a:latin typeface="HCo Gotham SSm"/>
              </a:rPr>
              <a:t>The Code includes the duty to:</a:t>
            </a:r>
          </a:p>
          <a:p>
            <a:pPr marL="811213" lvl="1" indent="-354013">
              <a:buFont typeface="Wingdings" panose="05000000000000000000" pitchFamily="2" charset="2"/>
              <a:buChar char="ü"/>
            </a:pPr>
            <a:r>
              <a:rPr lang="en-AU" sz="2400">
                <a:solidFill>
                  <a:srgbClr val="4A4A4A"/>
                </a:solidFill>
                <a:latin typeface="HCo Gotham SSm"/>
              </a:rPr>
              <a:t>act in a professional manner</a:t>
            </a:r>
          </a:p>
          <a:p>
            <a:pPr marL="811213" lvl="1" indent="-354013">
              <a:buFont typeface="Wingdings" panose="05000000000000000000" pitchFamily="2" charset="2"/>
              <a:buChar char="ü"/>
            </a:pPr>
            <a:r>
              <a:rPr lang="en-AU" sz="2400">
                <a:solidFill>
                  <a:srgbClr val="4A4A4A"/>
                </a:solidFill>
                <a:latin typeface="HCo Gotham SSm"/>
              </a:rPr>
              <a:t>act within their level of competence and expertise</a:t>
            </a:r>
          </a:p>
          <a:p>
            <a:pPr marL="811213" lvl="1" indent="-354013">
              <a:buFont typeface="Wingdings" panose="05000000000000000000" pitchFamily="2" charset="2"/>
              <a:buChar char="ü"/>
            </a:pPr>
            <a:r>
              <a:rPr lang="en-AU" sz="2400">
                <a:solidFill>
                  <a:srgbClr val="4A4A4A"/>
                </a:solidFill>
                <a:latin typeface="HCo Gotham SSm"/>
              </a:rPr>
              <a:t>maintain satisfactory level of competence</a:t>
            </a:r>
          </a:p>
          <a:p>
            <a:pPr marL="811213" lvl="1" indent="-354013">
              <a:buFont typeface="Wingdings" panose="05000000000000000000" pitchFamily="2" charset="2"/>
              <a:buChar char="ü"/>
            </a:pPr>
            <a:r>
              <a:rPr lang="en-AU" sz="2400">
                <a:solidFill>
                  <a:srgbClr val="4A4A4A"/>
                </a:solidFill>
                <a:latin typeface="HCo Gotham SSm"/>
              </a:rPr>
              <a:t>avoid conflicts of interest</a:t>
            </a:r>
          </a:p>
          <a:p>
            <a:pPr marL="811213" lvl="1" indent="-354013">
              <a:buFont typeface="Wingdings" panose="05000000000000000000" pitchFamily="2" charset="2"/>
              <a:buChar char="ü"/>
            </a:pPr>
            <a:r>
              <a:rPr lang="en-AU" sz="2400">
                <a:solidFill>
                  <a:srgbClr val="4A4A4A"/>
                </a:solidFill>
                <a:latin typeface="HCo Gotham SSm"/>
              </a:rPr>
              <a:t>maintain confidentiality.</a:t>
            </a:r>
          </a:p>
          <a:p>
            <a:pPr marL="811213" lvl="1" indent="-354013">
              <a:buFont typeface="Wingdings" panose="05000000000000000000" pitchFamily="2" charset="2"/>
              <a:buChar char="ü"/>
            </a:pPr>
            <a:endParaRPr lang="en-AU" sz="2400">
              <a:solidFill>
                <a:srgbClr val="4A4A4A"/>
              </a:solidFill>
              <a:latin typeface="HCo Gotham SSm"/>
            </a:endParaRPr>
          </a:p>
          <a:p>
            <a:pPr marL="285750" indent="-285750">
              <a:buFont typeface="Arial" panose="020B0604020202020204" pitchFamily="34" charset="0"/>
              <a:buChar char="•"/>
            </a:pPr>
            <a:r>
              <a:rPr lang="en-AU" sz="2400">
                <a:solidFill>
                  <a:srgbClr val="4A4A4A"/>
                </a:solidFill>
                <a:latin typeface="HCo Gotham SSm"/>
              </a:rPr>
              <a:t>The Code is in Schedule 4 of the Regulation</a:t>
            </a:r>
            <a:endParaRPr lang="en-AU" sz="2400" b="0" i="0">
              <a:solidFill>
                <a:srgbClr val="4A4A4A"/>
              </a:solidFill>
              <a:effectLst/>
              <a:latin typeface="HCo Gotham SSm"/>
            </a:endParaRPr>
          </a:p>
        </p:txBody>
      </p:sp>
    </p:spTree>
    <p:extLst>
      <p:ext uri="{BB962C8B-B14F-4D97-AF65-F5344CB8AC3E}">
        <p14:creationId xmlns:p14="http://schemas.microsoft.com/office/powerpoint/2010/main" val="313372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137E1-E053-4ED7-B8ED-639EF524F208}"/>
              </a:ext>
            </a:extLst>
          </p:cNvPr>
          <p:cNvSpPr>
            <a:spLocks noGrp="1"/>
          </p:cNvSpPr>
          <p:nvPr>
            <p:ph type="title"/>
          </p:nvPr>
        </p:nvSpPr>
        <p:spPr>
          <a:xfrm>
            <a:off x="593275" y="553913"/>
            <a:ext cx="11010859" cy="498598"/>
          </a:xfrm>
        </p:spPr>
        <p:txBody>
          <a:bodyPr/>
          <a:lstStyle/>
          <a:p>
            <a:r>
              <a:rPr lang="en-AU"/>
              <a:t>Continuing Professional Development (CPD)</a:t>
            </a:r>
          </a:p>
        </p:txBody>
      </p:sp>
      <p:sp>
        <p:nvSpPr>
          <p:cNvPr id="2" name="Slide Number Placeholder 1">
            <a:extLst>
              <a:ext uri="{FF2B5EF4-FFF2-40B4-BE49-F238E27FC236}">
                <a16:creationId xmlns:a16="http://schemas.microsoft.com/office/drawing/2014/main" id="{E6474470-CFC3-4F2C-A964-5F6FD9F32B8B}"/>
              </a:ext>
            </a:extLst>
          </p:cNvPr>
          <p:cNvSpPr>
            <a:spLocks noGrp="1"/>
          </p:cNvSpPr>
          <p:nvPr>
            <p:ph type="sldNum" sz="quarter" idx="11"/>
          </p:nvPr>
        </p:nvSpPr>
        <p:spPr/>
        <p:txBody>
          <a:bodyPr/>
          <a:lstStyle/>
          <a:p>
            <a:fld id="{6445CA75-65CF-428D-AAFD-249FBBE0F4CE}" type="slidenum">
              <a:rPr lang="en-GB" smtClean="0"/>
              <a:pPr/>
              <a:t>46</a:t>
            </a:fld>
            <a:endParaRPr lang="en-GB"/>
          </a:p>
        </p:txBody>
      </p:sp>
      <p:sp>
        <p:nvSpPr>
          <p:cNvPr id="5" name="Rectangle 4">
            <a:extLst>
              <a:ext uri="{FF2B5EF4-FFF2-40B4-BE49-F238E27FC236}">
                <a16:creationId xmlns:a16="http://schemas.microsoft.com/office/drawing/2014/main" id="{D026D11A-0881-4E20-8AB7-E65D90126E2C}"/>
              </a:ext>
            </a:extLst>
          </p:cNvPr>
          <p:cNvSpPr/>
          <p:nvPr/>
        </p:nvSpPr>
        <p:spPr>
          <a:xfrm>
            <a:off x="739578" y="1274123"/>
            <a:ext cx="11010859" cy="4154984"/>
          </a:xfrm>
          <a:prstGeom prst="rect">
            <a:avLst/>
          </a:prstGeom>
        </p:spPr>
        <p:txBody>
          <a:bodyPr wrap="square">
            <a:spAutoFit/>
          </a:bodyPr>
          <a:lstStyle/>
          <a:p>
            <a:pPr marL="285750" indent="-285750">
              <a:buFont typeface="Arial" panose="020B0604020202020204" pitchFamily="34" charset="0"/>
              <a:buChar char="•"/>
            </a:pPr>
            <a:r>
              <a:rPr lang="en-AU" sz="2400">
                <a:solidFill>
                  <a:srgbClr val="4A4A4A"/>
                </a:solidFill>
                <a:latin typeface="HCo Gotham SSm"/>
              </a:rPr>
              <a:t>All Design and Building Practitioners must complete at least 3 CPD hours each year</a:t>
            </a:r>
          </a:p>
          <a:p>
            <a:pPr marL="285750" indent="-285750">
              <a:buFont typeface="Arial" panose="020B0604020202020204" pitchFamily="34" charset="0"/>
              <a:buChar char="•"/>
            </a:pPr>
            <a:endParaRPr lang="en-AU" sz="2400">
              <a:solidFill>
                <a:srgbClr val="4A4A4A"/>
              </a:solidFill>
              <a:latin typeface="HCo Gotham SSm"/>
            </a:endParaRPr>
          </a:p>
          <a:p>
            <a:pPr marL="285750" indent="-285750">
              <a:buFont typeface="Arial" panose="020B0604020202020204" pitchFamily="34" charset="0"/>
              <a:buChar char="•"/>
            </a:pPr>
            <a:r>
              <a:rPr lang="en-AU" sz="2400">
                <a:solidFill>
                  <a:srgbClr val="4A4A4A"/>
                </a:solidFill>
                <a:latin typeface="HCo Gotham SSm"/>
              </a:rPr>
              <a:t>Must use courses available from the Construct NSW Digital Learning Platform and ABCB NCC CPD system</a:t>
            </a:r>
          </a:p>
          <a:p>
            <a:pPr marL="285750" indent="-285750">
              <a:buFont typeface="Arial" panose="020B0604020202020204" pitchFamily="34" charset="0"/>
              <a:buChar char="•"/>
            </a:pPr>
            <a:endParaRPr lang="en-AU" sz="2400">
              <a:solidFill>
                <a:srgbClr val="4A4A4A"/>
              </a:solidFill>
              <a:latin typeface="HCo Gotham SSm"/>
            </a:endParaRPr>
          </a:p>
          <a:p>
            <a:pPr marL="285750" indent="-285750">
              <a:buFont typeface="Arial" panose="020B0604020202020204" pitchFamily="34" charset="0"/>
              <a:buChar char="•"/>
            </a:pPr>
            <a:r>
              <a:rPr lang="en-AU" sz="2400">
                <a:solidFill>
                  <a:srgbClr val="4A4A4A"/>
                </a:solidFill>
                <a:latin typeface="HCo Gotham SSm"/>
              </a:rPr>
              <a:t>Written records should be kept as evidence (certificates)</a:t>
            </a:r>
          </a:p>
          <a:p>
            <a:pPr marL="285750" indent="-285750">
              <a:buFont typeface="Arial" panose="020B0604020202020204" pitchFamily="34" charset="0"/>
              <a:buChar char="•"/>
            </a:pPr>
            <a:endParaRPr lang="en-AU" sz="2400">
              <a:solidFill>
                <a:srgbClr val="4A4A4A"/>
              </a:solidFill>
              <a:latin typeface="HCo Gotham SSm"/>
            </a:endParaRPr>
          </a:p>
          <a:p>
            <a:pPr marL="285750" indent="-285750">
              <a:buFont typeface="Arial" panose="020B0604020202020204" pitchFamily="34" charset="0"/>
              <a:buChar char="•"/>
            </a:pPr>
            <a:r>
              <a:rPr lang="en-AU" sz="2400">
                <a:solidFill>
                  <a:srgbClr val="4A4A4A"/>
                </a:solidFill>
                <a:latin typeface="HCo Gotham SSm"/>
              </a:rPr>
              <a:t>CPD guidelines: </a:t>
            </a:r>
            <a:r>
              <a:rPr lang="en-AU" sz="2400">
                <a:solidFill>
                  <a:srgbClr val="4A4A4A"/>
                </a:solidFill>
                <a:latin typeface="HCo Gotham SSm"/>
                <a:hlinkClick r:id="rId2"/>
              </a:rPr>
              <a:t>https://www.fairtrading.nsw.gov.au/__data/assets/pdf_file/0010/979372/CPD_Guidelines_Practitioners.pdf</a:t>
            </a:r>
            <a:endParaRPr lang="en-AU" sz="2400">
              <a:solidFill>
                <a:srgbClr val="4A4A4A"/>
              </a:solidFill>
              <a:latin typeface="HCo Gotham SSm"/>
            </a:endParaRPr>
          </a:p>
          <a:p>
            <a:pPr marL="285750" indent="-285750">
              <a:buFont typeface="Arial" panose="020B0604020202020204" pitchFamily="34" charset="0"/>
              <a:buChar char="•"/>
            </a:pPr>
            <a:endParaRPr lang="en-AU" sz="2400">
              <a:solidFill>
                <a:srgbClr val="4A4A4A"/>
              </a:solidFill>
              <a:latin typeface="HCo Gotham SSm"/>
            </a:endParaRPr>
          </a:p>
        </p:txBody>
      </p:sp>
      <p:pic>
        <p:nvPicPr>
          <p:cNvPr id="6" name="Graphic 5" descr="Cursor">
            <a:extLst>
              <a:ext uri="{FF2B5EF4-FFF2-40B4-BE49-F238E27FC236}">
                <a16:creationId xmlns:a16="http://schemas.microsoft.com/office/drawing/2014/main" id="{35E90867-FC5B-4B2C-9B95-944DD26B75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36075" y="4344712"/>
            <a:ext cx="914400" cy="914400"/>
          </a:xfrm>
          <a:prstGeom prst="rect">
            <a:avLst/>
          </a:prstGeom>
        </p:spPr>
      </p:pic>
    </p:spTree>
    <p:extLst>
      <p:ext uri="{BB962C8B-B14F-4D97-AF65-F5344CB8AC3E}">
        <p14:creationId xmlns:p14="http://schemas.microsoft.com/office/powerpoint/2010/main" val="351137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8DF40B-123E-4181-96E2-780A22DB490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3B5F-2575-4087-85D7-5D931753F02B}" type="slidenum">
              <a:rPr kumimoji="0" lang="en-AU"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0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1249B0B5-99B5-4D7A-A63B-FEDDF3DB6684}"/>
              </a:ext>
            </a:extLst>
          </p:cNvPr>
          <p:cNvSpPr>
            <a:spLocks noGrp="1"/>
          </p:cNvSpPr>
          <p:nvPr>
            <p:ph type="body" sz="quarter" idx="12"/>
          </p:nvPr>
        </p:nvSpPr>
        <p:spPr>
          <a:xfrm>
            <a:off x="593276" y="2591653"/>
            <a:ext cx="8416612" cy="1661993"/>
          </a:xfrm>
        </p:spPr>
        <p:txBody>
          <a:bodyPr/>
          <a:lstStyle/>
          <a:p>
            <a:r>
              <a:rPr lang="en-AU" sz="6000"/>
              <a:t>Regulation and education</a:t>
            </a:r>
          </a:p>
        </p:txBody>
      </p:sp>
    </p:spTree>
    <p:extLst>
      <p:ext uri="{BB962C8B-B14F-4D97-AF65-F5344CB8AC3E}">
        <p14:creationId xmlns:p14="http://schemas.microsoft.com/office/powerpoint/2010/main" val="63006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9752B1-18EA-43BF-93D1-45D0C5D8CF0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45CA75-65CF-428D-AAFD-249FBBE0F4CE}" type="slidenum">
              <a:rPr kumimoji="0" lang="en-GB" sz="10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0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8" name="Title 3">
            <a:extLst>
              <a:ext uri="{FF2B5EF4-FFF2-40B4-BE49-F238E27FC236}">
                <a16:creationId xmlns:a16="http://schemas.microsoft.com/office/drawing/2014/main" id="{383E7E9D-D82C-4411-AA4F-2DCB95B2C265}"/>
              </a:ext>
            </a:extLst>
          </p:cNvPr>
          <p:cNvSpPr txBox="1">
            <a:spLocks/>
          </p:cNvSpPr>
          <p:nvPr/>
        </p:nvSpPr>
        <p:spPr>
          <a:xfrm>
            <a:off x="3265715" y="300267"/>
            <a:ext cx="8806680"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AU">
                <a:solidFill>
                  <a:srgbClr val="002664"/>
                </a:solidFill>
                <a:latin typeface="Arial"/>
              </a:rPr>
              <a:t>A new approach to compliance from a more proactive </a:t>
            </a:r>
            <a:r>
              <a:rPr kumimoji="0" lang="en-AU" sz="3600" b="1" i="0" u="none" strike="noStrike" kern="1200" cap="none" spc="0" normalizeH="0" baseline="0" noProof="0">
                <a:ln>
                  <a:noFill/>
                </a:ln>
                <a:solidFill>
                  <a:srgbClr val="002664"/>
                </a:solidFill>
                <a:effectLst/>
                <a:uLnTx/>
                <a:uFillTx/>
                <a:latin typeface="Arial"/>
                <a:ea typeface="+mj-ea"/>
                <a:cs typeface="+mj-cs"/>
              </a:rPr>
              <a:t>regulator</a:t>
            </a:r>
          </a:p>
        </p:txBody>
      </p:sp>
      <p:pic>
        <p:nvPicPr>
          <p:cNvPr id="6" name="Picture 5">
            <a:extLst>
              <a:ext uri="{FF2B5EF4-FFF2-40B4-BE49-F238E27FC236}">
                <a16:creationId xmlns:a16="http://schemas.microsoft.com/office/drawing/2014/main" id="{D8F98F96-E5DC-4028-82C0-8E1D9BDBB2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929731" cy="6869450"/>
          </a:xfrm>
          <a:prstGeom prst="rect">
            <a:avLst/>
          </a:prstGeom>
        </p:spPr>
      </p:pic>
      <p:pic>
        <p:nvPicPr>
          <p:cNvPr id="9" name="Picture 8">
            <a:extLst>
              <a:ext uri="{FF2B5EF4-FFF2-40B4-BE49-F238E27FC236}">
                <a16:creationId xmlns:a16="http://schemas.microsoft.com/office/drawing/2014/main" id="{F14EE025-208B-4582-ACA3-BABE390F88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52219" y="1986321"/>
            <a:ext cx="747346" cy="736105"/>
          </a:xfrm>
          <a:prstGeom prst="rect">
            <a:avLst/>
          </a:prstGeom>
          <a:solidFill>
            <a:schemeClr val="accent1"/>
          </a:solidFill>
        </p:spPr>
      </p:pic>
      <p:pic>
        <p:nvPicPr>
          <p:cNvPr id="10" name="Picture 9">
            <a:extLst>
              <a:ext uri="{FF2B5EF4-FFF2-40B4-BE49-F238E27FC236}">
                <a16:creationId xmlns:a16="http://schemas.microsoft.com/office/drawing/2014/main" id="{8F71BE61-CBED-491D-8D9A-BF82594AFA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2219" y="4846512"/>
            <a:ext cx="747346" cy="747346"/>
          </a:xfrm>
          <a:prstGeom prst="rect">
            <a:avLst/>
          </a:prstGeom>
          <a:solidFill>
            <a:schemeClr val="accent2">
              <a:lumMod val="50000"/>
              <a:lumOff val="50000"/>
            </a:schemeClr>
          </a:solidFill>
        </p:spPr>
      </p:pic>
      <p:pic>
        <p:nvPicPr>
          <p:cNvPr id="11" name="Picture 10">
            <a:extLst>
              <a:ext uri="{FF2B5EF4-FFF2-40B4-BE49-F238E27FC236}">
                <a16:creationId xmlns:a16="http://schemas.microsoft.com/office/drawing/2014/main" id="{A90CF65E-23B2-46AD-A2EB-61813B23FF0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552219" y="3506904"/>
            <a:ext cx="747347" cy="747347"/>
          </a:xfrm>
          <a:prstGeom prst="rect">
            <a:avLst/>
          </a:prstGeom>
          <a:solidFill>
            <a:srgbClr val="FFC000"/>
          </a:solidFill>
        </p:spPr>
      </p:pic>
      <p:sp>
        <p:nvSpPr>
          <p:cNvPr id="2" name="Rectangle 1">
            <a:extLst>
              <a:ext uri="{FF2B5EF4-FFF2-40B4-BE49-F238E27FC236}">
                <a16:creationId xmlns:a16="http://schemas.microsoft.com/office/drawing/2014/main" id="{91BDBCB4-FC22-4806-BC83-1137352C9515}"/>
              </a:ext>
            </a:extLst>
          </p:cNvPr>
          <p:cNvSpPr/>
          <p:nvPr/>
        </p:nvSpPr>
        <p:spPr>
          <a:xfrm>
            <a:off x="3974246" y="1771977"/>
            <a:ext cx="7912954" cy="1131848"/>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D7153A"/>
              </a:buClr>
              <a:buSzPct val="80000"/>
              <a:buFontTx/>
              <a:buNone/>
              <a:tabLst/>
              <a:defRPr/>
            </a:pPr>
            <a:r>
              <a:rPr lang="en-AU" sz="2400">
                <a:solidFill>
                  <a:srgbClr val="E7E6E6">
                    <a:lumMod val="10000"/>
                  </a:srgbClr>
                </a:solidFill>
                <a:latin typeface="Arial"/>
              </a:rPr>
              <a:t>Audits of building work and designs during construction (pre-OC)</a:t>
            </a:r>
            <a:endParaRPr kumimoji="0" lang="en-AU" sz="2400" b="0" i="0" u="none" strike="noStrike" kern="1200" cap="none" spc="0" normalizeH="0" baseline="0" noProof="0">
              <a:ln>
                <a:noFill/>
              </a:ln>
              <a:solidFill>
                <a:srgbClr val="E7E6E6">
                  <a:lumMod val="10000"/>
                </a:srgb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C43888A0-0B9B-4A8C-85D7-197A74A84DED}"/>
              </a:ext>
            </a:extLst>
          </p:cNvPr>
          <p:cNvSpPr/>
          <p:nvPr/>
        </p:nvSpPr>
        <p:spPr>
          <a:xfrm>
            <a:off x="3974246" y="4846512"/>
            <a:ext cx="7912954" cy="577850"/>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D7153A"/>
              </a:buClr>
              <a:buSzPct val="80000"/>
              <a:buFontTx/>
              <a:buNone/>
              <a:tabLst/>
              <a:defRPr/>
            </a:pPr>
            <a:r>
              <a:rPr kumimoji="0" lang="en-AU" sz="2400" b="0" i="0" u="none" strike="noStrike" kern="1200" cap="none" spc="0" normalizeH="0" baseline="0" noProof="0">
                <a:ln>
                  <a:noFill/>
                </a:ln>
                <a:solidFill>
                  <a:srgbClr val="E7E6E6">
                    <a:lumMod val="10000"/>
                  </a:srgbClr>
                </a:solidFill>
                <a:effectLst/>
                <a:uLnTx/>
                <a:uFillTx/>
                <a:latin typeface="Arial"/>
                <a:ea typeface="+mn-ea"/>
                <a:cs typeface="+mn-cs"/>
              </a:rPr>
              <a:t>Multidisciplinary review panel for class 2 complaints</a:t>
            </a:r>
          </a:p>
        </p:txBody>
      </p:sp>
      <p:sp>
        <p:nvSpPr>
          <p:cNvPr id="12" name="Rectangle 11">
            <a:extLst>
              <a:ext uri="{FF2B5EF4-FFF2-40B4-BE49-F238E27FC236}">
                <a16:creationId xmlns:a16="http://schemas.microsoft.com/office/drawing/2014/main" id="{7094ACD9-E31A-4DA9-9721-63282F47A1AE}"/>
              </a:ext>
            </a:extLst>
          </p:cNvPr>
          <p:cNvSpPr/>
          <p:nvPr/>
        </p:nvSpPr>
        <p:spPr>
          <a:xfrm>
            <a:off x="4028008" y="3314653"/>
            <a:ext cx="7728856" cy="1131848"/>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D7153A"/>
              </a:buClr>
              <a:buSzPct val="80000"/>
              <a:buFontTx/>
              <a:buNone/>
              <a:tabLst/>
              <a:defRPr/>
            </a:pPr>
            <a:r>
              <a:rPr lang="en-AU" sz="2400">
                <a:solidFill>
                  <a:srgbClr val="E7E6E6">
                    <a:lumMod val="10000"/>
                  </a:srgbClr>
                </a:solidFill>
                <a:latin typeface="Arial"/>
              </a:rPr>
              <a:t>U</a:t>
            </a:r>
            <a:r>
              <a:rPr kumimoji="0" lang="en-AU" sz="2400" b="0" i="0" u="none" strike="noStrike" kern="1200" cap="none" spc="0" normalizeH="0" baseline="0" noProof="0">
                <a:ln>
                  <a:noFill/>
                </a:ln>
                <a:solidFill>
                  <a:srgbClr val="E7E6E6">
                    <a:lumMod val="10000"/>
                  </a:srgbClr>
                </a:solidFill>
                <a:effectLst/>
                <a:uLnTx/>
                <a:uFillTx/>
                <a:latin typeface="Arial"/>
                <a:ea typeface="+mn-ea"/>
                <a:cs typeface="+mn-cs"/>
              </a:rPr>
              <a:t>sing data to focus on the high-risk players and projects</a:t>
            </a:r>
          </a:p>
        </p:txBody>
      </p:sp>
    </p:spTree>
    <p:extLst>
      <p:ext uri="{BB962C8B-B14F-4D97-AF65-F5344CB8AC3E}">
        <p14:creationId xmlns:p14="http://schemas.microsoft.com/office/powerpoint/2010/main" val="125144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61C049-CDD5-4E9C-8245-C8E7DD072BD3}"/>
              </a:ext>
            </a:extLst>
          </p:cNvPr>
          <p:cNvPicPr>
            <a:picLocks noChangeAspect="1"/>
          </p:cNvPicPr>
          <p:nvPr/>
        </p:nvPicPr>
        <p:blipFill>
          <a:blip r:embed="rId2"/>
          <a:stretch>
            <a:fillRect/>
          </a:stretch>
        </p:blipFill>
        <p:spPr>
          <a:xfrm>
            <a:off x="8207586" y="3319230"/>
            <a:ext cx="3813704" cy="214767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369F4DE-E95D-40AA-8FF2-1E1A5261D879}"/>
              </a:ext>
            </a:extLst>
          </p:cNvPr>
          <p:cNvSpPr>
            <a:spLocks noGrp="1"/>
          </p:cNvSpPr>
          <p:nvPr>
            <p:ph type="title"/>
          </p:nvPr>
        </p:nvSpPr>
        <p:spPr>
          <a:xfrm>
            <a:off x="593275" y="553913"/>
            <a:ext cx="11010859" cy="997196"/>
          </a:xfrm>
        </p:spPr>
        <p:txBody>
          <a:bodyPr/>
          <a:lstStyle/>
          <a:p>
            <a:r>
              <a:rPr lang="en-AU"/>
              <a:t>Explanatory videos for builders, designers and engineers</a:t>
            </a:r>
          </a:p>
        </p:txBody>
      </p:sp>
      <p:sp>
        <p:nvSpPr>
          <p:cNvPr id="5" name="Rectangle 4">
            <a:extLst>
              <a:ext uri="{FF2B5EF4-FFF2-40B4-BE49-F238E27FC236}">
                <a16:creationId xmlns:a16="http://schemas.microsoft.com/office/drawing/2014/main" id="{18B5251C-7D69-4BA9-8219-EBA502FAE2CE}"/>
              </a:ext>
            </a:extLst>
          </p:cNvPr>
          <p:cNvSpPr/>
          <p:nvPr/>
        </p:nvSpPr>
        <p:spPr>
          <a:xfrm>
            <a:off x="2194560" y="5998464"/>
            <a:ext cx="9838944" cy="646331"/>
          </a:xfrm>
          <a:prstGeom prst="rect">
            <a:avLst/>
          </a:prstGeom>
        </p:spPr>
        <p:txBody>
          <a:bodyPr wrap="square">
            <a:spAutoFit/>
          </a:bodyPr>
          <a:lstStyle/>
          <a:p>
            <a:pPr algn="ctr"/>
            <a:r>
              <a:rPr lang="en-AU">
                <a:solidFill>
                  <a:srgbClr val="C00000"/>
                </a:solidFill>
              </a:rPr>
              <a:t>https://www.fairtrading.nsw.gov.au/trades-and-businesses/construction-and-trade-essentials/design-and-building-practitioners/becoming-registered-to-work-on-class-2-buildings</a:t>
            </a:r>
          </a:p>
        </p:txBody>
      </p:sp>
      <p:pic>
        <p:nvPicPr>
          <p:cNvPr id="7" name="Picture 6">
            <a:extLst>
              <a:ext uri="{FF2B5EF4-FFF2-40B4-BE49-F238E27FC236}">
                <a16:creationId xmlns:a16="http://schemas.microsoft.com/office/drawing/2014/main" id="{1DD50DEE-38A3-44D4-BD0D-F6EFF866B2BF}"/>
              </a:ext>
            </a:extLst>
          </p:cNvPr>
          <p:cNvPicPr>
            <a:picLocks noChangeAspect="1"/>
          </p:cNvPicPr>
          <p:nvPr/>
        </p:nvPicPr>
        <p:blipFill>
          <a:blip r:embed="rId3"/>
          <a:stretch>
            <a:fillRect/>
          </a:stretch>
        </p:blipFill>
        <p:spPr>
          <a:xfrm>
            <a:off x="4190729" y="2405127"/>
            <a:ext cx="3810542" cy="2450673"/>
          </a:xfrm>
          <a:prstGeom prst="rect">
            <a:avLst/>
          </a:prstGeom>
          <a:ln>
            <a:noFill/>
          </a:ln>
          <a:effectLst>
            <a:outerShdw blurRad="292100" dist="139700" dir="2700000" algn="tl" rotWithShape="0">
              <a:srgbClr val="333333">
                <a:alpha val="65000"/>
              </a:srgbClr>
            </a:outerShdw>
          </a:effectLst>
        </p:spPr>
      </p:pic>
      <p:pic>
        <p:nvPicPr>
          <p:cNvPr id="6" name="Graphic 5" descr="Cursor">
            <a:extLst>
              <a:ext uri="{FF2B5EF4-FFF2-40B4-BE49-F238E27FC236}">
                <a16:creationId xmlns:a16="http://schemas.microsoft.com/office/drawing/2014/main" id="{93DC3B16-FA0E-420C-8FA3-410C8664EB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627632" y="5846887"/>
            <a:ext cx="914400" cy="914400"/>
          </a:xfrm>
          <a:prstGeom prst="rect">
            <a:avLst/>
          </a:prstGeom>
        </p:spPr>
      </p:pic>
      <p:pic>
        <p:nvPicPr>
          <p:cNvPr id="4" name="Picture 3">
            <a:extLst>
              <a:ext uri="{FF2B5EF4-FFF2-40B4-BE49-F238E27FC236}">
                <a16:creationId xmlns:a16="http://schemas.microsoft.com/office/drawing/2014/main" id="{2A03FC3B-11CB-44D7-80D9-9F611DDAE34B}"/>
              </a:ext>
            </a:extLst>
          </p:cNvPr>
          <p:cNvPicPr>
            <a:picLocks noChangeAspect="1"/>
          </p:cNvPicPr>
          <p:nvPr/>
        </p:nvPicPr>
        <p:blipFill>
          <a:blip r:embed="rId6"/>
          <a:stretch>
            <a:fillRect/>
          </a:stretch>
        </p:blipFill>
        <p:spPr>
          <a:xfrm>
            <a:off x="404706" y="1888388"/>
            <a:ext cx="3579708" cy="2504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062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9543-7743-454D-9830-77F9BBC03A23}"/>
              </a:ext>
            </a:extLst>
          </p:cNvPr>
          <p:cNvSpPr>
            <a:spLocks noGrp="1"/>
          </p:cNvSpPr>
          <p:nvPr>
            <p:ph type="title"/>
          </p:nvPr>
        </p:nvSpPr>
        <p:spPr>
          <a:xfrm>
            <a:off x="593275" y="553913"/>
            <a:ext cx="11010859" cy="498598"/>
          </a:xfrm>
        </p:spPr>
        <p:txBody>
          <a:bodyPr/>
          <a:lstStyle/>
          <a:p>
            <a:r>
              <a:rPr lang="en-AU" dirty="0"/>
              <a:t>Exempt building work is outside the regime </a:t>
            </a:r>
          </a:p>
        </p:txBody>
      </p:sp>
      <p:sp>
        <p:nvSpPr>
          <p:cNvPr id="5" name="Content Placeholder 4">
            <a:extLst>
              <a:ext uri="{FF2B5EF4-FFF2-40B4-BE49-F238E27FC236}">
                <a16:creationId xmlns:a16="http://schemas.microsoft.com/office/drawing/2014/main" id="{B3CFF1CB-6BE4-4132-A435-14961EAB1160}"/>
              </a:ext>
            </a:extLst>
          </p:cNvPr>
          <p:cNvSpPr>
            <a:spLocks noGrp="1"/>
          </p:cNvSpPr>
          <p:nvPr>
            <p:ph idx="1"/>
          </p:nvPr>
        </p:nvSpPr>
        <p:spPr/>
        <p:txBody>
          <a:bodyPr/>
          <a:lstStyle/>
          <a:p>
            <a:r>
              <a:rPr lang="en-AU">
                <a:solidFill>
                  <a:schemeClr val="tx2"/>
                </a:solidFill>
              </a:rPr>
              <a:t>You don’t need to register or make compliance declarations for excluded or exempt work including:</a:t>
            </a:r>
          </a:p>
          <a:p>
            <a:pPr marL="342900" indent="-342900">
              <a:buFont typeface="Arial" panose="020B0604020202020204" pitchFamily="34" charset="0"/>
              <a:buChar char="•"/>
            </a:pPr>
            <a:r>
              <a:rPr lang="en-AU" b="0">
                <a:solidFill>
                  <a:schemeClr val="tx2"/>
                </a:solidFill>
              </a:rPr>
              <a:t>Work which is carried out as “Exempt development”</a:t>
            </a:r>
          </a:p>
          <a:p>
            <a:pPr marL="342900" indent="-342900">
              <a:buFont typeface="Arial" panose="020B0604020202020204" pitchFamily="34" charset="0"/>
              <a:buChar char="•"/>
            </a:pPr>
            <a:r>
              <a:rPr lang="en-AU" b="0">
                <a:solidFill>
                  <a:schemeClr val="tx2"/>
                </a:solidFill>
              </a:rPr>
              <a:t>Work done in compliance with a s124 Local Council order or development control order</a:t>
            </a:r>
          </a:p>
          <a:p>
            <a:pPr marL="342900" indent="-342900">
              <a:buFont typeface="Arial" panose="020B0604020202020204" pitchFamily="34" charset="0"/>
              <a:buChar char="•"/>
            </a:pPr>
            <a:r>
              <a:rPr lang="en-AU" b="0">
                <a:solidFill>
                  <a:schemeClr val="tx2"/>
                </a:solidFill>
              </a:rPr>
              <a:t>work done under a contract where a party received a </a:t>
            </a:r>
            <a:r>
              <a:rPr lang="en-AU" b="0" err="1">
                <a:solidFill>
                  <a:schemeClr val="tx2"/>
                </a:solidFill>
              </a:rPr>
              <a:t>HomeBuilder</a:t>
            </a:r>
            <a:r>
              <a:rPr lang="en-AU" b="0">
                <a:solidFill>
                  <a:schemeClr val="tx2"/>
                </a:solidFill>
              </a:rPr>
              <a:t> grant</a:t>
            </a:r>
          </a:p>
          <a:p>
            <a:pPr marL="342900" indent="-342900">
              <a:buFont typeface="Arial" panose="020B0604020202020204" pitchFamily="34" charset="0"/>
              <a:buChar char="•"/>
            </a:pPr>
            <a:r>
              <a:rPr lang="en-AU" b="0">
                <a:solidFill>
                  <a:schemeClr val="tx2"/>
                </a:solidFill>
              </a:rPr>
              <a:t>Work that is exempt from a provision of the BCA by the EPAA</a:t>
            </a:r>
          </a:p>
          <a:p>
            <a:pPr marL="342900" indent="-342900">
              <a:buFont typeface="Arial" panose="020B0604020202020204" pitchFamily="34" charset="0"/>
              <a:buChar char="•"/>
            </a:pPr>
            <a:endParaRPr lang="en-AU">
              <a:solidFill>
                <a:schemeClr val="tx1"/>
              </a:solidFill>
            </a:endParaRPr>
          </a:p>
          <a:p>
            <a:pPr marL="342900" indent="-342900">
              <a:buFont typeface="Arial" panose="020B0604020202020204" pitchFamily="34" charset="0"/>
              <a:buChar char="•"/>
            </a:pPr>
            <a:endParaRPr lang="en-AU">
              <a:solidFill>
                <a:schemeClr val="tx1"/>
              </a:solidFill>
            </a:endParaRPr>
          </a:p>
          <a:p>
            <a:r>
              <a:rPr lang="en-AU"/>
              <a:t>See clause 13 of the </a:t>
            </a:r>
            <a:r>
              <a:rPr lang="en-AU">
                <a:hlinkClick r:id="rId2"/>
              </a:rPr>
              <a:t>Regulation</a:t>
            </a:r>
            <a:r>
              <a:rPr lang="en-AU"/>
              <a:t> for all of the excluded types of work</a:t>
            </a:r>
          </a:p>
          <a:p>
            <a:pPr marL="342900" indent="-342900">
              <a:buFont typeface="Arial" panose="020B0604020202020204" pitchFamily="34" charset="0"/>
              <a:buChar char="•"/>
            </a:pPr>
            <a:endParaRPr lang="en-AU">
              <a:solidFill>
                <a:schemeClr val="tx1"/>
              </a:solidFill>
            </a:endParaRPr>
          </a:p>
          <a:p>
            <a:pPr marL="342900" indent="-342900">
              <a:buFont typeface="Arial" panose="020B0604020202020204" pitchFamily="34" charset="0"/>
              <a:buChar char="•"/>
            </a:pPr>
            <a:endParaRPr lang="en-AU">
              <a:solidFill>
                <a:schemeClr val="tx1"/>
              </a:solidFill>
            </a:endParaRPr>
          </a:p>
          <a:p>
            <a:pPr marL="342900" indent="-342900">
              <a:buFont typeface="Arial" panose="020B0604020202020204" pitchFamily="34" charset="0"/>
              <a:buChar char="•"/>
            </a:pPr>
            <a:endParaRPr lang="en-AU">
              <a:solidFill>
                <a:schemeClr val="tx1"/>
              </a:solidFill>
            </a:endParaRPr>
          </a:p>
        </p:txBody>
      </p:sp>
      <p:sp>
        <p:nvSpPr>
          <p:cNvPr id="3" name="Slide Number Placeholder 2">
            <a:extLst>
              <a:ext uri="{FF2B5EF4-FFF2-40B4-BE49-F238E27FC236}">
                <a16:creationId xmlns:a16="http://schemas.microsoft.com/office/drawing/2014/main" id="{07329B14-46E5-4A07-890C-B805F92F3B57}"/>
              </a:ext>
            </a:extLst>
          </p:cNvPr>
          <p:cNvSpPr>
            <a:spLocks noGrp="1"/>
          </p:cNvSpPr>
          <p:nvPr>
            <p:ph type="sldNum" sz="quarter" idx="12"/>
          </p:nvPr>
        </p:nvSpPr>
        <p:spPr/>
        <p:txBody>
          <a:bodyPr/>
          <a:lstStyle/>
          <a:p>
            <a:fld id="{6445CA75-65CF-428D-AAFD-249FBBE0F4CE}" type="slidenum">
              <a:rPr lang="en-GB" smtClean="0"/>
              <a:pPr/>
              <a:t>5</a:t>
            </a:fld>
            <a:endParaRPr lang="en-GB"/>
          </a:p>
        </p:txBody>
      </p:sp>
    </p:spTree>
    <p:extLst>
      <p:ext uri="{BB962C8B-B14F-4D97-AF65-F5344CB8AC3E}">
        <p14:creationId xmlns:p14="http://schemas.microsoft.com/office/powerpoint/2010/main" val="144193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A378B-0046-4B56-AEF3-FC074A7BF17D}"/>
              </a:ext>
            </a:extLst>
          </p:cNvPr>
          <p:cNvSpPr/>
          <p:nvPr/>
        </p:nvSpPr>
        <p:spPr>
          <a:xfrm>
            <a:off x="258761" y="5728211"/>
            <a:ext cx="1630114" cy="783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194C371C-22C8-4B21-A523-ADADB2B9BC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5579"/>
          <a:stretch/>
        </p:blipFill>
        <p:spPr>
          <a:xfrm>
            <a:off x="-8195" y="1981560"/>
            <a:ext cx="12200195" cy="2860737"/>
          </a:xfrm>
          <a:prstGeom prst="rect">
            <a:avLst/>
          </a:prstGeom>
        </p:spPr>
      </p:pic>
      <p:sp>
        <p:nvSpPr>
          <p:cNvPr id="5" name="Rectangle 4">
            <a:extLst>
              <a:ext uri="{FF2B5EF4-FFF2-40B4-BE49-F238E27FC236}">
                <a16:creationId xmlns:a16="http://schemas.microsoft.com/office/drawing/2014/main" id="{2B851B71-8301-4CD8-8010-4FDE74760F71}"/>
              </a:ext>
            </a:extLst>
          </p:cNvPr>
          <p:cNvSpPr/>
          <p:nvPr/>
        </p:nvSpPr>
        <p:spPr>
          <a:xfrm>
            <a:off x="0" y="345861"/>
            <a:ext cx="12200195" cy="8441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b="1"/>
              <a:t>Q&amp;A – OBC here to help restore confidence</a:t>
            </a:r>
          </a:p>
        </p:txBody>
      </p:sp>
      <p:grpSp>
        <p:nvGrpSpPr>
          <p:cNvPr id="14" name="Group 13">
            <a:extLst>
              <a:ext uri="{FF2B5EF4-FFF2-40B4-BE49-F238E27FC236}">
                <a16:creationId xmlns:a16="http://schemas.microsoft.com/office/drawing/2014/main" id="{0F6E50C8-9916-4DB9-BF24-AE2D487DF0CF}"/>
              </a:ext>
            </a:extLst>
          </p:cNvPr>
          <p:cNvGrpSpPr/>
          <p:nvPr/>
        </p:nvGrpSpPr>
        <p:grpSpPr>
          <a:xfrm>
            <a:off x="297298" y="5728211"/>
            <a:ext cx="2736000" cy="432620"/>
            <a:chOff x="150434" y="2167617"/>
            <a:chExt cx="2736000" cy="432620"/>
          </a:xfrm>
        </p:grpSpPr>
        <p:sp>
          <p:nvSpPr>
            <p:cNvPr id="15" name="Rectangle: Rounded Corners 14">
              <a:hlinkClick r:id="rId3"/>
              <a:extLst>
                <a:ext uri="{FF2B5EF4-FFF2-40B4-BE49-F238E27FC236}">
                  <a16:creationId xmlns:a16="http://schemas.microsoft.com/office/drawing/2014/main" id="{5521C17A-94B0-44F9-A523-403068BF234B}"/>
                </a:ext>
              </a:extLst>
            </p:cNvPr>
            <p:cNvSpPr/>
            <p:nvPr/>
          </p:nvSpPr>
          <p:spPr>
            <a:xfrm>
              <a:off x="150434" y="2167617"/>
              <a:ext cx="2736000" cy="4326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RAB Act</a:t>
              </a:r>
            </a:p>
          </p:txBody>
        </p:sp>
        <p:pic>
          <p:nvPicPr>
            <p:cNvPr id="16" name="Graphic 15" descr="City">
              <a:extLst>
                <a:ext uri="{FF2B5EF4-FFF2-40B4-BE49-F238E27FC236}">
                  <a16:creationId xmlns:a16="http://schemas.microsoft.com/office/drawing/2014/main" id="{59703615-F2FE-4F27-AEC4-5F99769C57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048" y="2200868"/>
              <a:ext cx="370531" cy="366117"/>
            </a:xfrm>
            <a:prstGeom prst="rect">
              <a:avLst/>
            </a:prstGeom>
          </p:spPr>
        </p:pic>
      </p:grpSp>
      <p:grpSp>
        <p:nvGrpSpPr>
          <p:cNvPr id="17" name="Group 16">
            <a:extLst>
              <a:ext uri="{FF2B5EF4-FFF2-40B4-BE49-F238E27FC236}">
                <a16:creationId xmlns:a16="http://schemas.microsoft.com/office/drawing/2014/main" id="{8548461C-BE26-4386-AEEC-EA6193F0E701}"/>
              </a:ext>
            </a:extLst>
          </p:cNvPr>
          <p:cNvGrpSpPr/>
          <p:nvPr/>
        </p:nvGrpSpPr>
        <p:grpSpPr>
          <a:xfrm>
            <a:off x="3189736" y="5194253"/>
            <a:ext cx="2736000" cy="432620"/>
            <a:chOff x="1978537" y="6128244"/>
            <a:chExt cx="2736000" cy="432620"/>
          </a:xfrm>
        </p:grpSpPr>
        <p:sp>
          <p:nvSpPr>
            <p:cNvPr id="18" name="Rectangle: Rounded Corners 17">
              <a:hlinkClick r:id="rId6"/>
              <a:extLst>
                <a:ext uri="{FF2B5EF4-FFF2-40B4-BE49-F238E27FC236}">
                  <a16:creationId xmlns:a16="http://schemas.microsoft.com/office/drawing/2014/main" id="{0929074D-B5A0-4F5D-B602-EA0BEC3FD9BB}"/>
                </a:ext>
              </a:extLst>
            </p:cNvPr>
            <p:cNvSpPr/>
            <p:nvPr/>
          </p:nvSpPr>
          <p:spPr>
            <a:xfrm>
              <a:off x="1978537" y="6128244"/>
              <a:ext cx="2736000" cy="4326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400"/>
                <a:t>Digital Learning Platform</a:t>
              </a:r>
            </a:p>
          </p:txBody>
        </p:sp>
        <p:pic>
          <p:nvPicPr>
            <p:cNvPr id="19" name="Graphic 18" descr="Laptop">
              <a:extLst>
                <a:ext uri="{FF2B5EF4-FFF2-40B4-BE49-F238E27FC236}">
                  <a16:creationId xmlns:a16="http://schemas.microsoft.com/office/drawing/2014/main" id="{F4E88162-F4CB-4FFF-AC1C-4ADF8EC25F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34976" y="6146530"/>
              <a:ext cx="395023" cy="413380"/>
            </a:xfrm>
            <a:prstGeom prst="rect">
              <a:avLst/>
            </a:prstGeom>
          </p:spPr>
        </p:pic>
      </p:grpSp>
      <p:grpSp>
        <p:nvGrpSpPr>
          <p:cNvPr id="20" name="Group 19">
            <a:extLst>
              <a:ext uri="{FF2B5EF4-FFF2-40B4-BE49-F238E27FC236}">
                <a16:creationId xmlns:a16="http://schemas.microsoft.com/office/drawing/2014/main" id="{7CBE6C33-D7CC-4A95-95A4-BF79550B0FD5}"/>
              </a:ext>
            </a:extLst>
          </p:cNvPr>
          <p:cNvGrpSpPr/>
          <p:nvPr/>
        </p:nvGrpSpPr>
        <p:grpSpPr>
          <a:xfrm>
            <a:off x="297298" y="5194253"/>
            <a:ext cx="2736000" cy="432620"/>
            <a:chOff x="1978538" y="5495938"/>
            <a:chExt cx="2736000" cy="432620"/>
          </a:xfrm>
        </p:grpSpPr>
        <p:sp>
          <p:nvSpPr>
            <p:cNvPr id="21" name="Rectangle: Rounded Corners 20">
              <a:hlinkClick r:id="rId9"/>
              <a:extLst>
                <a:ext uri="{FF2B5EF4-FFF2-40B4-BE49-F238E27FC236}">
                  <a16:creationId xmlns:a16="http://schemas.microsoft.com/office/drawing/2014/main" id="{9898E3F6-3808-49FA-8701-4CA5499D0342}"/>
                </a:ext>
              </a:extLst>
            </p:cNvPr>
            <p:cNvSpPr/>
            <p:nvPr/>
          </p:nvSpPr>
          <p:spPr>
            <a:xfrm>
              <a:off x="1978538" y="5495938"/>
              <a:ext cx="2736000" cy="4326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400"/>
                <a:t>Construct NSW Website</a:t>
              </a:r>
            </a:p>
          </p:txBody>
        </p:sp>
        <p:pic>
          <p:nvPicPr>
            <p:cNvPr id="22" name="Graphic 21" descr="Tools">
              <a:extLst>
                <a:ext uri="{FF2B5EF4-FFF2-40B4-BE49-F238E27FC236}">
                  <a16:creationId xmlns:a16="http://schemas.microsoft.com/office/drawing/2014/main" id="{45F0C3E8-1F7B-48EC-A281-150EEB856F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34976" y="5527983"/>
              <a:ext cx="395680" cy="390967"/>
            </a:xfrm>
            <a:prstGeom prst="rect">
              <a:avLst/>
            </a:prstGeom>
          </p:spPr>
        </p:pic>
      </p:grpSp>
      <p:grpSp>
        <p:nvGrpSpPr>
          <p:cNvPr id="24" name="Group 23">
            <a:extLst>
              <a:ext uri="{FF2B5EF4-FFF2-40B4-BE49-F238E27FC236}">
                <a16:creationId xmlns:a16="http://schemas.microsoft.com/office/drawing/2014/main" id="{AB56A435-36D5-4F20-BEB3-517DB7374929}"/>
              </a:ext>
            </a:extLst>
          </p:cNvPr>
          <p:cNvGrpSpPr/>
          <p:nvPr/>
        </p:nvGrpSpPr>
        <p:grpSpPr>
          <a:xfrm>
            <a:off x="3189736" y="5728211"/>
            <a:ext cx="2736000" cy="432620"/>
            <a:chOff x="150434" y="2882901"/>
            <a:chExt cx="2736000" cy="432620"/>
          </a:xfrm>
        </p:grpSpPr>
        <p:sp>
          <p:nvSpPr>
            <p:cNvPr id="25" name="Rectangle: Rounded Corners 24">
              <a:hlinkClick r:id="rId12"/>
              <a:extLst>
                <a:ext uri="{FF2B5EF4-FFF2-40B4-BE49-F238E27FC236}">
                  <a16:creationId xmlns:a16="http://schemas.microsoft.com/office/drawing/2014/main" id="{BC111F4B-5663-495A-801C-FE21CE7B4E4A}"/>
                </a:ext>
              </a:extLst>
            </p:cNvPr>
            <p:cNvSpPr/>
            <p:nvPr/>
          </p:nvSpPr>
          <p:spPr>
            <a:xfrm>
              <a:off x="150434" y="2882901"/>
              <a:ext cx="2736000" cy="4326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D&amp;BP Act</a:t>
              </a:r>
            </a:p>
          </p:txBody>
        </p:sp>
        <p:pic>
          <p:nvPicPr>
            <p:cNvPr id="26" name="Graphic 25" descr="City">
              <a:extLst>
                <a:ext uri="{FF2B5EF4-FFF2-40B4-BE49-F238E27FC236}">
                  <a16:creationId xmlns:a16="http://schemas.microsoft.com/office/drawing/2014/main" id="{D3A23A3B-674E-464B-9BDD-F10B334C6A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047" y="2914412"/>
              <a:ext cx="370531" cy="366117"/>
            </a:xfrm>
            <a:prstGeom prst="rect">
              <a:avLst/>
            </a:prstGeom>
          </p:spPr>
        </p:pic>
      </p:grpSp>
      <p:grpSp>
        <p:nvGrpSpPr>
          <p:cNvPr id="27" name="Group 26">
            <a:extLst>
              <a:ext uri="{FF2B5EF4-FFF2-40B4-BE49-F238E27FC236}">
                <a16:creationId xmlns:a16="http://schemas.microsoft.com/office/drawing/2014/main" id="{3A7E2C98-351C-4AC3-8618-EF991ACBC45D}"/>
              </a:ext>
            </a:extLst>
          </p:cNvPr>
          <p:cNvGrpSpPr/>
          <p:nvPr/>
        </p:nvGrpSpPr>
        <p:grpSpPr>
          <a:xfrm>
            <a:off x="6082174" y="5194253"/>
            <a:ext cx="2736000" cy="432620"/>
            <a:chOff x="4561006" y="3080702"/>
            <a:chExt cx="2736000" cy="432620"/>
          </a:xfrm>
        </p:grpSpPr>
        <p:sp>
          <p:nvSpPr>
            <p:cNvPr id="28" name="Rectangle: Rounded Corners 27">
              <a:hlinkClick r:id="rId13"/>
              <a:extLst>
                <a:ext uri="{FF2B5EF4-FFF2-40B4-BE49-F238E27FC236}">
                  <a16:creationId xmlns:a16="http://schemas.microsoft.com/office/drawing/2014/main" id="{B8AA0593-1600-44E5-87F9-25C8D4D941D2}"/>
                </a:ext>
              </a:extLst>
            </p:cNvPr>
            <p:cNvSpPr/>
            <p:nvPr/>
          </p:nvSpPr>
          <p:spPr>
            <a:xfrm>
              <a:off x="4561006" y="3080702"/>
              <a:ext cx="2736000" cy="4326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400"/>
                <a:t>Subscribe to Newsletter</a:t>
              </a:r>
            </a:p>
          </p:txBody>
        </p:sp>
        <p:pic>
          <p:nvPicPr>
            <p:cNvPr id="29" name="Graphic 28" descr="Share">
              <a:extLst>
                <a:ext uri="{FF2B5EF4-FFF2-40B4-BE49-F238E27FC236}">
                  <a16:creationId xmlns:a16="http://schemas.microsoft.com/office/drawing/2014/main" id="{66C1B1AC-F8E5-4BC0-8572-149457AB98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87366" y="3126931"/>
              <a:ext cx="329338" cy="329338"/>
            </a:xfrm>
            <a:prstGeom prst="rect">
              <a:avLst/>
            </a:prstGeom>
          </p:spPr>
        </p:pic>
      </p:grpSp>
      <p:grpSp>
        <p:nvGrpSpPr>
          <p:cNvPr id="30" name="Group 29">
            <a:extLst>
              <a:ext uri="{FF2B5EF4-FFF2-40B4-BE49-F238E27FC236}">
                <a16:creationId xmlns:a16="http://schemas.microsoft.com/office/drawing/2014/main" id="{899C6E38-556B-428B-B4C4-4FA4D2C5FE6F}"/>
              </a:ext>
            </a:extLst>
          </p:cNvPr>
          <p:cNvGrpSpPr/>
          <p:nvPr/>
        </p:nvGrpSpPr>
        <p:grpSpPr>
          <a:xfrm>
            <a:off x="297298" y="6279569"/>
            <a:ext cx="2736000" cy="432620"/>
            <a:chOff x="4561006" y="3665489"/>
            <a:chExt cx="2736000" cy="432620"/>
          </a:xfrm>
        </p:grpSpPr>
        <p:sp>
          <p:nvSpPr>
            <p:cNvPr id="31" name="Rectangle: Rounded Corners 30">
              <a:hlinkClick r:id="rId16"/>
              <a:extLst>
                <a:ext uri="{FF2B5EF4-FFF2-40B4-BE49-F238E27FC236}">
                  <a16:creationId xmlns:a16="http://schemas.microsoft.com/office/drawing/2014/main" id="{1CB68209-2869-4914-B9BC-9F2274EEA0FF}"/>
                </a:ext>
              </a:extLst>
            </p:cNvPr>
            <p:cNvSpPr/>
            <p:nvPr/>
          </p:nvSpPr>
          <p:spPr>
            <a:xfrm>
              <a:off x="4561006" y="3665489"/>
              <a:ext cx="2736000" cy="4326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AU" sz="1400"/>
                <a:t>RAB Act Order Register</a:t>
              </a:r>
            </a:p>
          </p:txBody>
        </p:sp>
        <p:pic>
          <p:nvPicPr>
            <p:cNvPr id="32" name="Graphic 31" descr="Warning">
              <a:extLst>
                <a:ext uri="{FF2B5EF4-FFF2-40B4-BE49-F238E27FC236}">
                  <a16:creationId xmlns:a16="http://schemas.microsoft.com/office/drawing/2014/main" id="{B47C72CB-D031-40CA-9197-C7DCE83A02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62127" y="3723993"/>
              <a:ext cx="315613" cy="315613"/>
            </a:xfrm>
            <a:prstGeom prst="rect">
              <a:avLst/>
            </a:prstGeom>
          </p:spPr>
        </p:pic>
      </p:grpSp>
      <p:grpSp>
        <p:nvGrpSpPr>
          <p:cNvPr id="33" name="Group 32">
            <a:extLst>
              <a:ext uri="{FF2B5EF4-FFF2-40B4-BE49-F238E27FC236}">
                <a16:creationId xmlns:a16="http://schemas.microsoft.com/office/drawing/2014/main" id="{6F8F3C97-970C-4AD9-9616-B78153F6384C}"/>
              </a:ext>
            </a:extLst>
          </p:cNvPr>
          <p:cNvGrpSpPr/>
          <p:nvPr/>
        </p:nvGrpSpPr>
        <p:grpSpPr>
          <a:xfrm>
            <a:off x="3189736" y="6279569"/>
            <a:ext cx="2736000" cy="432620"/>
            <a:chOff x="4862127" y="6213737"/>
            <a:chExt cx="2736000" cy="432620"/>
          </a:xfrm>
        </p:grpSpPr>
        <p:sp>
          <p:nvSpPr>
            <p:cNvPr id="34" name="Rectangle: Rounded Corners 33">
              <a:hlinkClick r:id="rId19"/>
              <a:extLst>
                <a:ext uri="{FF2B5EF4-FFF2-40B4-BE49-F238E27FC236}">
                  <a16:creationId xmlns:a16="http://schemas.microsoft.com/office/drawing/2014/main" id="{DFB4DF83-F137-48B4-8B8B-2E536FA93E7E}"/>
                </a:ext>
              </a:extLst>
            </p:cNvPr>
            <p:cNvSpPr/>
            <p:nvPr/>
          </p:nvSpPr>
          <p:spPr>
            <a:xfrm>
              <a:off x="4862127" y="6213737"/>
              <a:ext cx="2736000" cy="4326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400"/>
                <a:t>Certifier disciplinary register</a:t>
              </a:r>
            </a:p>
          </p:txBody>
        </p:sp>
        <p:pic>
          <p:nvPicPr>
            <p:cNvPr id="35" name="Graphic 34" descr="Warning">
              <a:extLst>
                <a:ext uri="{FF2B5EF4-FFF2-40B4-BE49-F238E27FC236}">
                  <a16:creationId xmlns:a16="http://schemas.microsoft.com/office/drawing/2014/main" id="{239718D2-C4FF-4CF0-8B9B-A7BEF089987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50113" y="6260054"/>
              <a:ext cx="315613" cy="315613"/>
            </a:xfrm>
            <a:prstGeom prst="rect">
              <a:avLst/>
            </a:prstGeom>
          </p:spPr>
        </p:pic>
      </p:grpSp>
      <p:grpSp>
        <p:nvGrpSpPr>
          <p:cNvPr id="54" name="Group 53">
            <a:extLst>
              <a:ext uri="{FF2B5EF4-FFF2-40B4-BE49-F238E27FC236}">
                <a16:creationId xmlns:a16="http://schemas.microsoft.com/office/drawing/2014/main" id="{0F974F88-58D7-4D77-9513-1250532E3FB8}"/>
              </a:ext>
            </a:extLst>
          </p:cNvPr>
          <p:cNvGrpSpPr/>
          <p:nvPr/>
        </p:nvGrpSpPr>
        <p:grpSpPr>
          <a:xfrm>
            <a:off x="6082174" y="5728211"/>
            <a:ext cx="2736000" cy="432620"/>
            <a:chOff x="6082174" y="5732826"/>
            <a:chExt cx="2736000" cy="432620"/>
          </a:xfrm>
        </p:grpSpPr>
        <p:sp>
          <p:nvSpPr>
            <p:cNvPr id="23" name="Rectangle: Rounded Corners 22">
              <a:hlinkClick r:id="rId20"/>
              <a:extLst>
                <a:ext uri="{FF2B5EF4-FFF2-40B4-BE49-F238E27FC236}">
                  <a16:creationId xmlns:a16="http://schemas.microsoft.com/office/drawing/2014/main" id="{8538543B-C72A-4251-B431-C07275ABF02A}"/>
                </a:ext>
              </a:extLst>
            </p:cNvPr>
            <p:cNvSpPr/>
            <p:nvPr/>
          </p:nvSpPr>
          <p:spPr>
            <a:xfrm>
              <a:off x="6082174" y="5732826"/>
              <a:ext cx="2736000" cy="4326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400"/>
                <a:t>Case Studies &amp; Research</a:t>
              </a:r>
            </a:p>
          </p:txBody>
        </p:sp>
        <p:pic>
          <p:nvPicPr>
            <p:cNvPr id="50" name="Graphic 49" descr="Closed book">
              <a:extLst>
                <a:ext uri="{FF2B5EF4-FFF2-40B4-BE49-F238E27FC236}">
                  <a16:creationId xmlns:a16="http://schemas.microsoft.com/office/drawing/2014/main" id="{5720D22B-0B2B-4C81-B7F4-83D264E9CC3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238993" y="5750506"/>
              <a:ext cx="396909" cy="396909"/>
            </a:xfrm>
            <a:prstGeom prst="rect">
              <a:avLst/>
            </a:prstGeom>
          </p:spPr>
        </p:pic>
      </p:grpSp>
      <p:sp>
        <p:nvSpPr>
          <p:cNvPr id="36" name="Rectangle: Rounded Corners 35">
            <a:hlinkClick r:id="rId23"/>
            <a:extLst>
              <a:ext uri="{FF2B5EF4-FFF2-40B4-BE49-F238E27FC236}">
                <a16:creationId xmlns:a16="http://schemas.microsoft.com/office/drawing/2014/main" id="{DF71DFC5-0FAA-4E31-93D1-3E8553ECBCD6}"/>
              </a:ext>
            </a:extLst>
          </p:cNvPr>
          <p:cNvSpPr/>
          <p:nvPr/>
        </p:nvSpPr>
        <p:spPr>
          <a:xfrm>
            <a:off x="6082174" y="6279569"/>
            <a:ext cx="2736000" cy="4326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AU" sz="1400"/>
              <a:t>D&amp;BP Model Clauses</a:t>
            </a:r>
          </a:p>
        </p:txBody>
      </p:sp>
      <p:pic>
        <p:nvPicPr>
          <p:cNvPr id="4" name="Graphic 3" descr="Gavel">
            <a:extLst>
              <a:ext uri="{FF2B5EF4-FFF2-40B4-BE49-F238E27FC236}">
                <a16:creationId xmlns:a16="http://schemas.microsoft.com/office/drawing/2014/main" id="{310470DD-07F2-4B19-8816-7854FEA166D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296094" y="6338072"/>
            <a:ext cx="339807" cy="339807"/>
          </a:xfrm>
          <a:prstGeom prst="rect">
            <a:avLst/>
          </a:prstGeom>
        </p:spPr>
      </p:pic>
      <p:grpSp>
        <p:nvGrpSpPr>
          <p:cNvPr id="11" name="Group 10">
            <a:extLst>
              <a:ext uri="{FF2B5EF4-FFF2-40B4-BE49-F238E27FC236}">
                <a16:creationId xmlns:a16="http://schemas.microsoft.com/office/drawing/2014/main" id="{435D9B1F-D55F-4A35-9991-D10D005C815D}"/>
              </a:ext>
            </a:extLst>
          </p:cNvPr>
          <p:cNvGrpSpPr/>
          <p:nvPr/>
        </p:nvGrpSpPr>
        <p:grpSpPr>
          <a:xfrm>
            <a:off x="8969799" y="6279569"/>
            <a:ext cx="2736000" cy="440692"/>
            <a:chOff x="8969799" y="6279569"/>
            <a:chExt cx="2736000" cy="440692"/>
          </a:xfrm>
        </p:grpSpPr>
        <p:sp>
          <p:nvSpPr>
            <p:cNvPr id="8" name="Slide Number Placeholder 2">
              <a:extLst>
                <a:ext uri="{FF2B5EF4-FFF2-40B4-BE49-F238E27FC236}">
                  <a16:creationId xmlns:a16="http://schemas.microsoft.com/office/drawing/2014/main" id="{41A50DA8-9590-484F-AA1E-D85CAAD8209D}"/>
                </a:ext>
              </a:extLst>
            </p:cNvPr>
            <p:cNvSpPr txBox="1">
              <a:spLocks/>
            </p:cNvSpPr>
            <p:nvPr/>
          </p:nvSpPr>
          <p:spPr>
            <a:xfrm>
              <a:off x="11307799" y="6498723"/>
              <a:ext cx="359463" cy="2215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445CA75-65CF-428D-AAFD-249FBBE0F4CE}" type="slidenum">
                <a:rPr kumimoji="0" lang="en-GB" sz="1000" b="0" i="0" u="none" strike="noStrike" kern="1200" cap="none" spc="0" normalizeH="0" baseline="0" noProof="0" dirty="0" smtClean="0">
                  <a:ln>
                    <a:noFill/>
                  </a:ln>
                  <a:solidFill>
                    <a:srgbClr val="4F4F4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1000" b="0" i="0" u="none" strike="noStrike" kern="1200" cap="none" spc="0" normalizeH="0" baseline="0" noProof="0">
                <a:ln>
                  <a:noFill/>
                </a:ln>
                <a:solidFill>
                  <a:srgbClr val="4F4F4F"/>
                </a:solidFill>
                <a:effectLst/>
                <a:uLnTx/>
                <a:uFillTx/>
                <a:latin typeface="Arial"/>
                <a:ea typeface="+mn-ea"/>
                <a:cs typeface="+mn-cs"/>
              </a:endParaRPr>
            </a:p>
          </p:txBody>
        </p:sp>
        <p:sp>
          <p:nvSpPr>
            <p:cNvPr id="47" name="Rectangle: Rounded Corners 46">
              <a:hlinkClick r:id="rId26"/>
              <a:extLst>
                <a:ext uri="{FF2B5EF4-FFF2-40B4-BE49-F238E27FC236}">
                  <a16:creationId xmlns:a16="http://schemas.microsoft.com/office/drawing/2014/main" id="{C868521D-4872-4FDD-A43C-22C46C075187}"/>
                </a:ext>
              </a:extLst>
            </p:cNvPr>
            <p:cNvSpPr/>
            <p:nvPr/>
          </p:nvSpPr>
          <p:spPr>
            <a:xfrm>
              <a:off x="8969799" y="6279569"/>
              <a:ext cx="2736000" cy="4326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AU" sz="1300"/>
                <a:t>DBP – Professional Engineers</a:t>
              </a:r>
            </a:p>
          </p:txBody>
        </p:sp>
        <p:pic>
          <p:nvPicPr>
            <p:cNvPr id="7" name="Graphic 6" descr="Drawing compass">
              <a:extLst>
                <a:ext uri="{FF2B5EF4-FFF2-40B4-BE49-F238E27FC236}">
                  <a16:creationId xmlns:a16="http://schemas.microsoft.com/office/drawing/2014/main" id="{4CDA0631-E618-4F93-87E7-1E7954296CD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116561" y="6314809"/>
              <a:ext cx="389965" cy="389965"/>
            </a:xfrm>
            <a:prstGeom prst="rect">
              <a:avLst/>
            </a:prstGeom>
          </p:spPr>
        </p:pic>
      </p:grpSp>
      <p:grpSp>
        <p:nvGrpSpPr>
          <p:cNvPr id="12" name="Group 11">
            <a:extLst>
              <a:ext uri="{FF2B5EF4-FFF2-40B4-BE49-F238E27FC236}">
                <a16:creationId xmlns:a16="http://schemas.microsoft.com/office/drawing/2014/main" id="{33591A57-D44D-4D6D-B68F-4270DEE9D938}"/>
              </a:ext>
            </a:extLst>
          </p:cNvPr>
          <p:cNvGrpSpPr/>
          <p:nvPr/>
        </p:nvGrpSpPr>
        <p:grpSpPr>
          <a:xfrm>
            <a:off x="8969799" y="5728211"/>
            <a:ext cx="2736000" cy="461304"/>
            <a:chOff x="8969799" y="5728211"/>
            <a:chExt cx="2736000" cy="461304"/>
          </a:xfrm>
        </p:grpSpPr>
        <p:sp>
          <p:nvSpPr>
            <p:cNvPr id="44" name="Rectangle: Rounded Corners 43">
              <a:hlinkClick r:id="rId29"/>
              <a:extLst>
                <a:ext uri="{FF2B5EF4-FFF2-40B4-BE49-F238E27FC236}">
                  <a16:creationId xmlns:a16="http://schemas.microsoft.com/office/drawing/2014/main" id="{953C90FD-40E1-4A79-B3EE-ECD9C998B2F1}"/>
                </a:ext>
              </a:extLst>
            </p:cNvPr>
            <p:cNvSpPr/>
            <p:nvPr/>
          </p:nvSpPr>
          <p:spPr>
            <a:xfrm>
              <a:off x="8969799" y="5728211"/>
              <a:ext cx="2736000" cy="4326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AU" sz="1300"/>
                <a:t>DBP – Design &amp; Building Practitioners</a:t>
              </a:r>
            </a:p>
          </p:txBody>
        </p:sp>
        <p:pic>
          <p:nvPicPr>
            <p:cNvPr id="10" name="Graphic 9" descr="Construction worker">
              <a:extLst>
                <a:ext uri="{FF2B5EF4-FFF2-40B4-BE49-F238E27FC236}">
                  <a16:creationId xmlns:a16="http://schemas.microsoft.com/office/drawing/2014/main" id="{529E9064-4B30-477A-87D0-41D5D0F046C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089856" y="5746141"/>
              <a:ext cx="443374" cy="443374"/>
            </a:xfrm>
            <a:prstGeom prst="rect">
              <a:avLst/>
            </a:prstGeom>
          </p:spPr>
        </p:pic>
      </p:grpSp>
      <p:grpSp>
        <p:nvGrpSpPr>
          <p:cNvPr id="38" name="Group 37">
            <a:extLst>
              <a:ext uri="{FF2B5EF4-FFF2-40B4-BE49-F238E27FC236}">
                <a16:creationId xmlns:a16="http://schemas.microsoft.com/office/drawing/2014/main" id="{556EFB5E-465F-485B-9C13-D86290EB569C}"/>
              </a:ext>
            </a:extLst>
          </p:cNvPr>
          <p:cNvGrpSpPr/>
          <p:nvPr/>
        </p:nvGrpSpPr>
        <p:grpSpPr>
          <a:xfrm>
            <a:off x="8969799" y="5183716"/>
            <a:ext cx="2736000" cy="471026"/>
            <a:chOff x="8969799" y="5183716"/>
            <a:chExt cx="2736000" cy="471026"/>
          </a:xfrm>
        </p:grpSpPr>
        <p:sp>
          <p:nvSpPr>
            <p:cNvPr id="41" name="Rectangle: Rounded Corners 40">
              <a:hlinkClick r:id="rId32"/>
              <a:extLst>
                <a:ext uri="{FF2B5EF4-FFF2-40B4-BE49-F238E27FC236}">
                  <a16:creationId xmlns:a16="http://schemas.microsoft.com/office/drawing/2014/main" id="{512065E6-93B8-4106-8779-5CC7EC225FC7}"/>
                </a:ext>
              </a:extLst>
            </p:cNvPr>
            <p:cNvSpPr/>
            <p:nvPr/>
          </p:nvSpPr>
          <p:spPr>
            <a:xfrm>
              <a:off x="8969799" y="5194253"/>
              <a:ext cx="2736000" cy="4326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AU" sz="1300"/>
                <a:t>D&amp;BP – Fair Trading Website</a:t>
              </a:r>
            </a:p>
          </p:txBody>
        </p:sp>
        <p:pic>
          <p:nvPicPr>
            <p:cNvPr id="37" name="Graphic 36" descr="Internet">
              <a:extLst>
                <a:ext uri="{FF2B5EF4-FFF2-40B4-BE49-F238E27FC236}">
                  <a16:creationId xmlns:a16="http://schemas.microsoft.com/office/drawing/2014/main" id="{48CECB52-B584-48AA-911D-CCF980A4041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088656" y="5183716"/>
              <a:ext cx="471026" cy="471026"/>
            </a:xfrm>
            <a:prstGeom prst="rect">
              <a:avLst/>
            </a:prstGeom>
          </p:spPr>
        </p:pic>
      </p:grpSp>
    </p:spTree>
    <p:extLst>
      <p:ext uri="{BB962C8B-B14F-4D97-AF65-F5344CB8AC3E}">
        <p14:creationId xmlns:p14="http://schemas.microsoft.com/office/powerpoint/2010/main" val="231401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C30BB-6F36-45E7-A8E8-1CB789E35B80}"/>
              </a:ext>
            </a:extLst>
          </p:cNvPr>
          <p:cNvSpPr>
            <a:spLocks noGrp="1"/>
          </p:cNvSpPr>
          <p:nvPr>
            <p:ph type="title"/>
          </p:nvPr>
        </p:nvSpPr>
        <p:spPr>
          <a:xfrm>
            <a:off x="593275" y="553913"/>
            <a:ext cx="11010859" cy="1495794"/>
          </a:xfrm>
        </p:spPr>
        <p:txBody>
          <a:bodyPr/>
          <a:lstStyle/>
          <a:p>
            <a:br>
              <a:rPr lang="en-AU" dirty="0"/>
            </a:br>
            <a:br>
              <a:rPr lang="en-AU" dirty="0"/>
            </a:br>
            <a:r>
              <a:rPr lang="en-AU" dirty="0"/>
              <a:t>Who needs to register under the D&amp;BP Scheme?</a:t>
            </a:r>
          </a:p>
        </p:txBody>
      </p:sp>
      <p:sp>
        <p:nvSpPr>
          <p:cNvPr id="2" name="Slide Number Placeholder 1">
            <a:extLst>
              <a:ext uri="{FF2B5EF4-FFF2-40B4-BE49-F238E27FC236}">
                <a16:creationId xmlns:a16="http://schemas.microsoft.com/office/drawing/2014/main" id="{35AD1D88-9192-419F-BCCA-613D6C860C1C}"/>
              </a:ext>
            </a:extLst>
          </p:cNvPr>
          <p:cNvSpPr>
            <a:spLocks noGrp="1"/>
          </p:cNvSpPr>
          <p:nvPr>
            <p:ph type="sldNum" sz="quarter" idx="11"/>
          </p:nvPr>
        </p:nvSpPr>
        <p:spPr/>
        <p:txBody>
          <a:bodyPr/>
          <a:lstStyle/>
          <a:p>
            <a:fld id="{6445CA75-65CF-428D-AAFD-249FBBE0F4CE}" type="slidenum">
              <a:rPr lang="en-GB" smtClean="0"/>
              <a:pPr/>
              <a:t>6</a:t>
            </a:fld>
            <a:endParaRPr lang="en-GB"/>
          </a:p>
        </p:txBody>
      </p:sp>
      <p:sp>
        <p:nvSpPr>
          <p:cNvPr id="5" name="TextBox 4">
            <a:extLst>
              <a:ext uri="{FF2B5EF4-FFF2-40B4-BE49-F238E27FC236}">
                <a16:creationId xmlns:a16="http://schemas.microsoft.com/office/drawing/2014/main" id="{395CF090-7F02-4BD6-BFE4-1590505E7C14}"/>
              </a:ext>
            </a:extLst>
          </p:cNvPr>
          <p:cNvSpPr txBox="1"/>
          <p:nvPr/>
        </p:nvSpPr>
        <p:spPr>
          <a:xfrm>
            <a:off x="1199541" y="2065088"/>
            <a:ext cx="9775334" cy="2966966"/>
          </a:xfrm>
          <a:prstGeom prst="rect">
            <a:avLst/>
          </a:prstGeom>
          <a:noFill/>
        </p:spPr>
        <p:txBody>
          <a:bodyPr wrap="square" lIns="0" tIns="0" rIns="0" bIns="0" rtlCol="0">
            <a:spAutoFit/>
          </a:bodyPr>
          <a:lstStyle/>
          <a:p>
            <a:pPr>
              <a:lnSpc>
                <a:spcPct val="90000"/>
              </a:lnSpc>
              <a:spcAft>
                <a:spcPts val="800"/>
              </a:spcAft>
            </a:pPr>
            <a:endParaRPr lang="en-AU" sz="2400" b="1" dirty="0">
              <a:solidFill>
                <a:schemeClr val="accent6"/>
              </a:solidFill>
            </a:endParaRPr>
          </a:p>
          <a:p>
            <a:pPr marL="342900" indent="-342900">
              <a:lnSpc>
                <a:spcPct val="90000"/>
              </a:lnSpc>
              <a:spcAft>
                <a:spcPts val="800"/>
              </a:spcAft>
              <a:buFont typeface="Arial" panose="020B0604020202020204" pitchFamily="34" charset="0"/>
              <a:buChar char="•"/>
            </a:pPr>
            <a:r>
              <a:rPr lang="en-AU" sz="2400" b="1" dirty="0">
                <a:solidFill>
                  <a:schemeClr val="accent6"/>
                </a:solidFill>
              </a:rPr>
              <a:t>Design practitioners who prepare a regulated design for a class 2 building, or a building that contains a class 2 component</a:t>
            </a:r>
          </a:p>
          <a:p>
            <a:pPr marL="342900" indent="-342900">
              <a:lnSpc>
                <a:spcPct val="90000"/>
              </a:lnSpc>
              <a:spcAft>
                <a:spcPts val="800"/>
              </a:spcAft>
              <a:buFont typeface="Arial" panose="020B0604020202020204" pitchFamily="34" charset="0"/>
              <a:buChar char="•"/>
            </a:pPr>
            <a:r>
              <a:rPr lang="en-AU" sz="2400" b="1" dirty="0">
                <a:solidFill>
                  <a:schemeClr val="accent6"/>
                </a:solidFill>
              </a:rPr>
              <a:t>Professional engineers who undertake professional engineering for a class 2 building, or a building that contains a class 2 component</a:t>
            </a:r>
          </a:p>
          <a:p>
            <a:pPr marL="342900" indent="-342900">
              <a:lnSpc>
                <a:spcPct val="90000"/>
              </a:lnSpc>
              <a:spcAft>
                <a:spcPts val="800"/>
              </a:spcAft>
              <a:buFont typeface="Arial" panose="020B0604020202020204" pitchFamily="34" charset="0"/>
              <a:buChar char="•"/>
            </a:pPr>
            <a:r>
              <a:rPr lang="en-AU" sz="2400" b="1" dirty="0">
                <a:solidFill>
                  <a:schemeClr val="accent6"/>
                </a:solidFill>
              </a:rPr>
              <a:t>Building practitioners who are undertaking building work on a Class 2 building, or a building that contains a class 2 component</a:t>
            </a:r>
            <a:endParaRPr lang="en-AU" sz="3200" b="1" dirty="0">
              <a:solidFill>
                <a:schemeClr val="accent6"/>
              </a:solidFill>
            </a:endParaRPr>
          </a:p>
        </p:txBody>
      </p:sp>
      <p:sp>
        <p:nvSpPr>
          <p:cNvPr id="6" name="Rectangle: Rounded Corners 5">
            <a:extLst>
              <a:ext uri="{FF2B5EF4-FFF2-40B4-BE49-F238E27FC236}">
                <a16:creationId xmlns:a16="http://schemas.microsoft.com/office/drawing/2014/main" id="{5FD0C01D-7DE0-4DC6-81CE-B02258153A23}"/>
              </a:ext>
            </a:extLst>
          </p:cNvPr>
          <p:cNvSpPr/>
          <p:nvPr/>
        </p:nvSpPr>
        <p:spPr>
          <a:xfrm>
            <a:off x="3504556" y="5314324"/>
            <a:ext cx="5003464" cy="259128"/>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1"/>
                </a:solidFill>
              </a:rPr>
              <a:t>Registration via the </a:t>
            </a:r>
            <a:r>
              <a:rPr lang="en-AU" sz="1200" b="1" dirty="0">
                <a:solidFill>
                  <a:schemeClr val="accent1"/>
                </a:solidFill>
                <a:hlinkClick r:id="rId2">
                  <a:extLst>
                    <a:ext uri="{A12FA001-AC4F-418D-AE19-62706E023703}">
                      <ahyp:hlinkClr xmlns:ahyp="http://schemas.microsoft.com/office/drawing/2018/hyperlinkcolor" val="tx"/>
                    </a:ext>
                  </a:extLst>
                </a:hlinkClick>
              </a:rPr>
              <a:t>Service NSW website </a:t>
            </a:r>
            <a:r>
              <a:rPr lang="en-AU" sz="1200" b="1" dirty="0">
                <a:solidFill>
                  <a:schemeClr val="accent1"/>
                </a:solidFill>
              </a:rPr>
              <a:t>will open from 1</a:t>
            </a:r>
            <a:r>
              <a:rPr lang="en-AU" sz="1200" b="1" baseline="30000" dirty="0">
                <a:solidFill>
                  <a:schemeClr val="accent1"/>
                </a:solidFill>
              </a:rPr>
              <a:t>st</a:t>
            </a:r>
            <a:r>
              <a:rPr lang="en-AU" sz="1200" b="1" dirty="0">
                <a:solidFill>
                  <a:schemeClr val="accent1"/>
                </a:solidFill>
              </a:rPr>
              <a:t> July.</a:t>
            </a:r>
          </a:p>
        </p:txBody>
      </p:sp>
      <p:sp>
        <p:nvSpPr>
          <p:cNvPr id="14" name="Rectangle 13">
            <a:extLst>
              <a:ext uri="{FF2B5EF4-FFF2-40B4-BE49-F238E27FC236}">
                <a16:creationId xmlns:a16="http://schemas.microsoft.com/office/drawing/2014/main" id="{9D837A5D-6B4D-4E5B-B061-B0685E724AA2}"/>
              </a:ext>
            </a:extLst>
          </p:cNvPr>
          <p:cNvSpPr/>
          <p:nvPr/>
        </p:nvSpPr>
        <p:spPr>
          <a:xfrm>
            <a:off x="149469" y="5715000"/>
            <a:ext cx="1362808" cy="937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4719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2DD92C-26AB-422A-BED7-02BF6309BCBF}"/>
              </a:ext>
            </a:extLst>
          </p:cNvPr>
          <p:cNvSpPr>
            <a:spLocks noGrp="1"/>
          </p:cNvSpPr>
          <p:nvPr>
            <p:ph type="sldNum" sz="quarter" idx="11"/>
          </p:nvPr>
        </p:nvSpPr>
        <p:spPr/>
        <p:txBody>
          <a:bodyPr/>
          <a:lstStyle/>
          <a:p>
            <a:fld id="{CE083B5F-2575-4087-85D7-5D931753F02B}" type="slidenum">
              <a:rPr lang="en-AU" smtClean="0"/>
              <a:t>7</a:t>
            </a:fld>
            <a:endParaRPr lang="en-AU"/>
          </a:p>
        </p:txBody>
      </p:sp>
      <p:sp>
        <p:nvSpPr>
          <p:cNvPr id="6" name="Text Placeholder 5">
            <a:extLst>
              <a:ext uri="{FF2B5EF4-FFF2-40B4-BE49-F238E27FC236}">
                <a16:creationId xmlns:a16="http://schemas.microsoft.com/office/drawing/2014/main" id="{D2BA0972-72F7-4C8A-A232-90CD083D6F11}"/>
              </a:ext>
            </a:extLst>
          </p:cNvPr>
          <p:cNvSpPr>
            <a:spLocks noGrp="1"/>
          </p:cNvSpPr>
          <p:nvPr>
            <p:ph type="body" sz="quarter" idx="12"/>
          </p:nvPr>
        </p:nvSpPr>
        <p:spPr>
          <a:xfrm>
            <a:off x="593275" y="2674753"/>
            <a:ext cx="7566655" cy="1495794"/>
          </a:xfrm>
        </p:spPr>
        <p:txBody>
          <a:bodyPr/>
          <a:lstStyle/>
          <a:p>
            <a:r>
              <a:rPr lang="en-AU" sz="5400" dirty="0"/>
              <a:t>Registering as a Professional Engineer</a:t>
            </a:r>
          </a:p>
        </p:txBody>
      </p:sp>
    </p:spTree>
    <p:extLst>
      <p:ext uri="{BB962C8B-B14F-4D97-AF65-F5344CB8AC3E}">
        <p14:creationId xmlns:p14="http://schemas.microsoft.com/office/powerpoint/2010/main" val="38323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C30BB-6F36-45E7-A8E8-1CB789E35B80}"/>
              </a:ext>
            </a:extLst>
          </p:cNvPr>
          <p:cNvSpPr>
            <a:spLocks noGrp="1"/>
          </p:cNvSpPr>
          <p:nvPr>
            <p:ph type="title"/>
          </p:nvPr>
        </p:nvSpPr>
        <p:spPr>
          <a:xfrm>
            <a:off x="593275" y="553913"/>
            <a:ext cx="11010859" cy="498598"/>
          </a:xfrm>
        </p:spPr>
        <p:txBody>
          <a:bodyPr/>
          <a:lstStyle/>
          <a:p>
            <a:r>
              <a:rPr lang="en-AU" dirty="0"/>
              <a:t>Professional Engineers – who needs to register?</a:t>
            </a:r>
          </a:p>
        </p:txBody>
      </p:sp>
      <p:sp>
        <p:nvSpPr>
          <p:cNvPr id="2" name="Slide Number Placeholder 1">
            <a:extLst>
              <a:ext uri="{FF2B5EF4-FFF2-40B4-BE49-F238E27FC236}">
                <a16:creationId xmlns:a16="http://schemas.microsoft.com/office/drawing/2014/main" id="{35AD1D88-9192-419F-BCCA-613D6C860C1C}"/>
              </a:ext>
            </a:extLst>
          </p:cNvPr>
          <p:cNvSpPr>
            <a:spLocks noGrp="1"/>
          </p:cNvSpPr>
          <p:nvPr>
            <p:ph type="sldNum" sz="quarter" idx="11"/>
          </p:nvPr>
        </p:nvSpPr>
        <p:spPr/>
        <p:txBody>
          <a:bodyPr/>
          <a:lstStyle/>
          <a:p>
            <a:fld id="{6445CA75-65CF-428D-AAFD-249FBBE0F4CE}" type="slidenum">
              <a:rPr lang="en-GB" smtClean="0"/>
              <a:pPr/>
              <a:t>8</a:t>
            </a:fld>
            <a:endParaRPr lang="en-GB"/>
          </a:p>
        </p:txBody>
      </p:sp>
      <p:sp>
        <p:nvSpPr>
          <p:cNvPr id="3" name="Rectangle 2">
            <a:extLst>
              <a:ext uri="{FF2B5EF4-FFF2-40B4-BE49-F238E27FC236}">
                <a16:creationId xmlns:a16="http://schemas.microsoft.com/office/drawing/2014/main" id="{FAB6321B-7C11-4EF6-9659-6750341D01EF}"/>
              </a:ext>
            </a:extLst>
          </p:cNvPr>
          <p:cNvSpPr/>
          <p:nvPr/>
        </p:nvSpPr>
        <p:spPr>
          <a:xfrm>
            <a:off x="724754" y="1439165"/>
            <a:ext cx="10389326" cy="677108"/>
          </a:xfrm>
          <a:prstGeom prst="rect">
            <a:avLst/>
          </a:prstGeom>
        </p:spPr>
        <p:txBody>
          <a:bodyPr wrap="square">
            <a:spAutoFit/>
          </a:bodyPr>
          <a:lstStyle/>
          <a:p>
            <a:pPr fontAlgn="base"/>
            <a:r>
              <a:rPr lang="en-AU" sz="1900" dirty="0">
                <a:solidFill>
                  <a:schemeClr val="accent6"/>
                </a:solidFill>
                <a:latin typeface="Arial" panose="020B0604020202020204" pitchFamily="34" charset="0"/>
                <a:ea typeface="Times New Roman" panose="02020603050405020304" pitchFamily="18" charset="0"/>
              </a:rPr>
              <a:t>Professional engineers working on Class 2 buildings (or buildings that contain a Class 2 part) in the following areas of engineering are required to register under the D&amp;BP Scheme: </a:t>
            </a:r>
          </a:p>
        </p:txBody>
      </p:sp>
      <p:sp>
        <p:nvSpPr>
          <p:cNvPr id="6" name="Rectangle 5">
            <a:extLst>
              <a:ext uri="{FF2B5EF4-FFF2-40B4-BE49-F238E27FC236}">
                <a16:creationId xmlns:a16="http://schemas.microsoft.com/office/drawing/2014/main" id="{ECA18A34-D933-4102-8FFF-C775B2DE7C5E}"/>
              </a:ext>
            </a:extLst>
          </p:cNvPr>
          <p:cNvSpPr/>
          <p:nvPr/>
        </p:nvSpPr>
        <p:spPr>
          <a:xfrm>
            <a:off x="724754" y="4191789"/>
            <a:ext cx="10389326" cy="969496"/>
          </a:xfrm>
          <a:prstGeom prst="rect">
            <a:avLst/>
          </a:prstGeom>
        </p:spPr>
        <p:txBody>
          <a:bodyPr wrap="square">
            <a:spAutoFit/>
          </a:bodyPr>
          <a:lstStyle/>
          <a:p>
            <a:pPr fontAlgn="base"/>
            <a:r>
              <a:rPr lang="en-AU" sz="1900" b="1" dirty="0">
                <a:solidFill>
                  <a:schemeClr val="accent6"/>
                </a:solidFill>
                <a:latin typeface="Arial" panose="020B0604020202020204" pitchFamily="34" charset="0"/>
                <a:ea typeface="Times New Roman" panose="02020603050405020304" pitchFamily="18" charset="0"/>
              </a:rPr>
              <a:t>From July 1</a:t>
            </a:r>
            <a:r>
              <a:rPr lang="en-AU" sz="1900" dirty="0">
                <a:solidFill>
                  <a:schemeClr val="accent6"/>
                </a:solidFill>
                <a:latin typeface="Arial" panose="020B0604020202020204" pitchFamily="34" charset="0"/>
                <a:ea typeface="Times New Roman" panose="02020603050405020304" pitchFamily="18" charset="0"/>
              </a:rPr>
              <a:t>, eligible </a:t>
            </a:r>
            <a:r>
              <a:rPr lang="en-AU" sz="1900" b="1" dirty="0">
                <a:solidFill>
                  <a:schemeClr val="accent6"/>
                </a:solidFill>
                <a:latin typeface="Arial" panose="020B0604020202020204" pitchFamily="34" charset="0"/>
                <a:ea typeface="Times New Roman" panose="02020603050405020304" pitchFamily="18" charset="0"/>
              </a:rPr>
              <a:t>professional engineers </a:t>
            </a:r>
            <a:r>
              <a:rPr lang="en-AU" sz="1900" dirty="0">
                <a:solidFill>
                  <a:schemeClr val="accent6"/>
                </a:solidFill>
                <a:latin typeface="Arial" panose="020B0604020202020204" pitchFamily="34" charset="0"/>
                <a:ea typeface="Times New Roman" panose="02020603050405020304" pitchFamily="18" charset="0"/>
              </a:rPr>
              <a:t>working on Class 2 buildings (or buildings that contain a Class 2 part) </a:t>
            </a:r>
            <a:r>
              <a:rPr lang="en-AU" sz="1900" b="1" dirty="0">
                <a:solidFill>
                  <a:schemeClr val="accent6"/>
                </a:solidFill>
                <a:latin typeface="Arial" panose="020B0604020202020204" pitchFamily="34" charset="0"/>
                <a:ea typeface="Times New Roman" panose="02020603050405020304" pitchFamily="18" charset="0"/>
              </a:rPr>
              <a:t>must register </a:t>
            </a:r>
            <a:r>
              <a:rPr lang="en-AU" sz="1900" dirty="0">
                <a:solidFill>
                  <a:schemeClr val="accent6"/>
                </a:solidFill>
                <a:latin typeface="Arial" panose="020B0604020202020204" pitchFamily="34" charset="0"/>
                <a:ea typeface="Times New Roman" panose="02020603050405020304" pitchFamily="18" charset="0"/>
              </a:rPr>
              <a:t>via the Service NSW portal. Following 7 July, you will need to stop doing professional engineering work until you have submitted your application.</a:t>
            </a:r>
          </a:p>
        </p:txBody>
      </p:sp>
      <p:grpSp>
        <p:nvGrpSpPr>
          <p:cNvPr id="40" name="Group 39">
            <a:extLst>
              <a:ext uri="{FF2B5EF4-FFF2-40B4-BE49-F238E27FC236}">
                <a16:creationId xmlns:a16="http://schemas.microsoft.com/office/drawing/2014/main" id="{0FCC7F2B-665B-44B9-B84E-07FABA385415}"/>
              </a:ext>
            </a:extLst>
          </p:cNvPr>
          <p:cNvGrpSpPr/>
          <p:nvPr/>
        </p:nvGrpSpPr>
        <p:grpSpPr>
          <a:xfrm>
            <a:off x="2584975" y="2314457"/>
            <a:ext cx="6668885" cy="1608390"/>
            <a:chOff x="2198566" y="2214268"/>
            <a:chExt cx="6668885" cy="1608390"/>
          </a:xfrm>
        </p:grpSpPr>
        <p:grpSp>
          <p:nvGrpSpPr>
            <p:cNvPr id="26" name="Group 25">
              <a:extLst>
                <a:ext uri="{FF2B5EF4-FFF2-40B4-BE49-F238E27FC236}">
                  <a16:creationId xmlns:a16="http://schemas.microsoft.com/office/drawing/2014/main" id="{1A232780-80A6-4443-9689-9C86BA740029}"/>
                </a:ext>
              </a:extLst>
            </p:cNvPr>
            <p:cNvGrpSpPr/>
            <p:nvPr/>
          </p:nvGrpSpPr>
          <p:grpSpPr>
            <a:xfrm>
              <a:off x="2198566" y="2245602"/>
              <a:ext cx="2363476" cy="432000"/>
              <a:chOff x="1501880" y="2142256"/>
              <a:chExt cx="2363476" cy="432000"/>
            </a:xfrm>
          </p:grpSpPr>
          <p:sp>
            <p:nvSpPr>
              <p:cNvPr id="8" name="Oval 7">
                <a:extLst>
                  <a:ext uri="{FF2B5EF4-FFF2-40B4-BE49-F238E27FC236}">
                    <a16:creationId xmlns:a16="http://schemas.microsoft.com/office/drawing/2014/main" id="{91152AAE-7E44-4CEF-A2A9-7474AC4459E7}"/>
                  </a:ext>
                </a:extLst>
              </p:cNvPr>
              <p:cNvSpPr/>
              <p:nvPr/>
            </p:nvSpPr>
            <p:spPr>
              <a:xfrm>
                <a:off x="1501880" y="2142256"/>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CF267E7E-3523-4358-A3A7-B0E906450173}"/>
                  </a:ext>
                </a:extLst>
              </p:cNvPr>
              <p:cNvSpPr/>
              <p:nvPr/>
            </p:nvSpPr>
            <p:spPr>
              <a:xfrm>
                <a:off x="1910975" y="2173590"/>
                <a:ext cx="1954381" cy="369332"/>
              </a:xfrm>
              <a:prstGeom prst="rect">
                <a:avLst/>
              </a:prstGeom>
            </p:spPr>
            <p:txBody>
              <a:bodyPr wrap="none">
                <a:spAutoFit/>
              </a:bodyPr>
              <a:lstStyle/>
              <a:p>
                <a:r>
                  <a:rPr lang="en-AU">
                    <a:solidFill>
                      <a:schemeClr val="accent6"/>
                    </a:solidFill>
                  </a:rPr>
                  <a:t>Civil engineering </a:t>
                </a:r>
              </a:p>
            </p:txBody>
          </p:sp>
        </p:grpSp>
        <p:grpSp>
          <p:nvGrpSpPr>
            <p:cNvPr id="27" name="Group 26">
              <a:extLst>
                <a:ext uri="{FF2B5EF4-FFF2-40B4-BE49-F238E27FC236}">
                  <a16:creationId xmlns:a16="http://schemas.microsoft.com/office/drawing/2014/main" id="{C3642E64-0AFC-4F69-B055-8A18BE5BF7CB}"/>
                </a:ext>
              </a:extLst>
            </p:cNvPr>
            <p:cNvGrpSpPr/>
            <p:nvPr/>
          </p:nvGrpSpPr>
          <p:grpSpPr>
            <a:xfrm>
              <a:off x="2198566" y="2818130"/>
              <a:ext cx="2863613" cy="432000"/>
              <a:chOff x="1501880" y="2752818"/>
              <a:chExt cx="2863613" cy="432000"/>
            </a:xfrm>
          </p:grpSpPr>
          <p:sp>
            <p:nvSpPr>
              <p:cNvPr id="9" name="Oval 8">
                <a:extLst>
                  <a:ext uri="{FF2B5EF4-FFF2-40B4-BE49-F238E27FC236}">
                    <a16:creationId xmlns:a16="http://schemas.microsoft.com/office/drawing/2014/main" id="{2D27F6FC-ED21-4849-A337-99712346F3C4}"/>
                  </a:ext>
                </a:extLst>
              </p:cNvPr>
              <p:cNvSpPr/>
              <p:nvPr/>
            </p:nvSpPr>
            <p:spPr>
              <a:xfrm>
                <a:off x="1501880" y="2752818"/>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descr="Lightning bolt">
                <a:extLst>
                  <a:ext uri="{FF2B5EF4-FFF2-40B4-BE49-F238E27FC236}">
                    <a16:creationId xmlns:a16="http://schemas.microsoft.com/office/drawing/2014/main" id="{303A6E90-5183-402C-8C4F-991B2B0AFB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9880" y="2770818"/>
                <a:ext cx="396000" cy="396000"/>
              </a:xfrm>
              <a:prstGeom prst="rect">
                <a:avLst/>
              </a:prstGeom>
            </p:spPr>
          </p:pic>
          <p:sp>
            <p:nvSpPr>
              <p:cNvPr id="20" name="Rectangle 19">
                <a:extLst>
                  <a:ext uri="{FF2B5EF4-FFF2-40B4-BE49-F238E27FC236}">
                    <a16:creationId xmlns:a16="http://schemas.microsoft.com/office/drawing/2014/main" id="{B57A1879-4608-45FA-9A6C-9B760208F965}"/>
                  </a:ext>
                </a:extLst>
              </p:cNvPr>
              <p:cNvSpPr/>
              <p:nvPr/>
            </p:nvSpPr>
            <p:spPr>
              <a:xfrm>
                <a:off x="1910975" y="2784152"/>
                <a:ext cx="2454518" cy="369332"/>
              </a:xfrm>
              <a:prstGeom prst="rect">
                <a:avLst/>
              </a:prstGeom>
            </p:spPr>
            <p:txBody>
              <a:bodyPr wrap="none">
                <a:spAutoFit/>
              </a:bodyPr>
              <a:lstStyle/>
              <a:p>
                <a:r>
                  <a:rPr lang="en-AU">
                    <a:solidFill>
                      <a:schemeClr val="accent6"/>
                    </a:solidFill>
                  </a:rPr>
                  <a:t>Electrical engineering </a:t>
                </a:r>
              </a:p>
            </p:txBody>
          </p:sp>
        </p:grpSp>
        <p:grpSp>
          <p:nvGrpSpPr>
            <p:cNvPr id="28" name="Group 27">
              <a:extLst>
                <a:ext uri="{FF2B5EF4-FFF2-40B4-BE49-F238E27FC236}">
                  <a16:creationId xmlns:a16="http://schemas.microsoft.com/office/drawing/2014/main" id="{B5365570-E4B3-4E2D-B4D3-68C68AB6FB41}"/>
                </a:ext>
              </a:extLst>
            </p:cNvPr>
            <p:cNvGrpSpPr/>
            <p:nvPr/>
          </p:nvGrpSpPr>
          <p:grpSpPr>
            <a:xfrm>
              <a:off x="2198566" y="3390658"/>
              <a:ext cx="3004677" cy="432000"/>
              <a:chOff x="1501880" y="3363380"/>
              <a:chExt cx="3004677" cy="432000"/>
            </a:xfrm>
          </p:grpSpPr>
          <p:sp>
            <p:nvSpPr>
              <p:cNvPr id="10" name="Oval 9">
                <a:extLst>
                  <a:ext uri="{FF2B5EF4-FFF2-40B4-BE49-F238E27FC236}">
                    <a16:creationId xmlns:a16="http://schemas.microsoft.com/office/drawing/2014/main" id="{BECF6701-F9D6-4379-9841-DB21F6F0E2A9}"/>
                  </a:ext>
                </a:extLst>
              </p:cNvPr>
              <p:cNvSpPr/>
              <p:nvPr/>
            </p:nvSpPr>
            <p:spPr>
              <a:xfrm>
                <a:off x="1501880" y="3363380"/>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Graphic 13" descr="Fire">
                <a:extLst>
                  <a:ext uri="{FF2B5EF4-FFF2-40B4-BE49-F238E27FC236}">
                    <a16:creationId xmlns:a16="http://schemas.microsoft.com/office/drawing/2014/main" id="{C8670052-FBDA-49AD-95D9-155B5B1195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4975" y="3381380"/>
                <a:ext cx="396000" cy="396000"/>
              </a:xfrm>
              <a:prstGeom prst="rect">
                <a:avLst/>
              </a:prstGeom>
            </p:spPr>
          </p:pic>
          <p:sp>
            <p:nvSpPr>
              <p:cNvPr id="21" name="Rectangle 20">
                <a:extLst>
                  <a:ext uri="{FF2B5EF4-FFF2-40B4-BE49-F238E27FC236}">
                    <a16:creationId xmlns:a16="http://schemas.microsoft.com/office/drawing/2014/main" id="{D8AAB39B-5577-4816-9A23-2DB0013FA4EB}"/>
                  </a:ext>
                </a:extLst>
              </p:cNvPr>
              <p:cNvSpPr/>
              <p:nvPr/>
            </p:nvSpPr>
            <p:spPr>
              <a:xfrm>
                <a:off x="1910975" y="3394714"/>
                <a:ext cx="2595582" cy="369332"/>
              </a:xfrm>
              <a:prstGeom prst="rect">
                <a:avLst/>
              </a:prstGeom>
            </p:spPr>
            <p:txBody>
              <a:bodyPr wrap="none">
                <a:spAutoFit/>
              </a:bodyPr>
              <a:lstStyle/>
              <a:p>
                <a:r>
                  <a:rPr lang="en-AU">
                    <a:solidFill>
                      <a:schemeClr val="accent6"/>
                    </a:solidFill>
                  </a:rPr>
                  <a:t>Fire safety engineering </a:t>
                </a:r>
              </a:p>
            </p:txBody>
          </p:sp>
        </p:grpSp>
        <p:grpSp>
          <p:nvGrpSpPr>
            <p:cNvPr id="29" name="Group 28">
              <a:extLst>
                <a:ext uri="{FF2B5EF4-FFF2-40B4-BE49-F238E27FC236}">
                  <a16:creationId xmlns:a16="http://schemas.microsoft.com/office/drawing/2014/main" id="{1770AFB9-3F91-4A0E-A6CD-F17734C7AE10}"/>
                </a:ext>
              </a:extLst>
            </p:cNvPr>
            <p:cNvGrpSpPr/>
            <p:nvPr/>
          </p:nvGrpSpPr>
          <p:grpSpPr>
            <a:xfrm>
              <a:off x="5657589" y="2214268"/>
              <a:ext cx="3209862" cy="432000"/>
              <a:chOff x="1501880" y="3973942"/>
              <a:chExt cx="3209862" cy="432000"/>
            </a:xfrm>
          </p:grpSpPr>
          <p:sp>
            <p:nvSpPr>
              <p:cNvPr id="11" name="Oval 10">
                <a:extLst>
                  <a:ext uri="{FF2B5EF4-FFF2-40B4-BE49-F238E27FC236}">
                    <a16:creationId xmlns:a16="http://schemas.microsoft.com/office/drawing/2014/main" id="{F3D76FE7-D8A6-4B9C-B2DA-54EB57E96792}"/>
                  </a:ext>
                </a:extLst>
              </p:cNvPr>
              <p:cNvSpPr/>
              <p:nvPr/>
            </p:nvSpPr>
            <p:spPr>
              <a:xfrm>
                <a:off x="1501880" y="3973942"/>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1E490491-B0BE-4158-AEC3-2063539285E0}"/>
                  </a:ext>
                </a:extLst>
              </p:cNvPr>
              <p:cNvSpPr/>
              <p:nvPr/>
            </p:nvSpPr>
            <p:spPr>
              <a:xfrm>
                <a:off x="1910975" y="4005276"/>
                <a:ext cx="2800767" cy="369332"/>
              </a:xfrm>
              <a:prstGeom prst="rect">
                <a:avLst/>
              </a:prstGeom>
            </p:spPr>
            <p:txBody>
              <a:bodyPr wrap="none">
                <a:spAutoFit/>
              </a:bodyPr>
              <a:lstStyle/>
              <a:p>
                <a:r>
                  <a:rPr lang="en-AU">
                    <a:solidFill>
                      <a:schemeClr val="accent6"/>
                    </a:solidFill>
                  </a:rPr>
                  <a:t>Geotechnical engineering</a:t>
                </a:r>
              </a:p>
            </p:txBody>
          </p:sp>
        </p:grpSp>
        <p:grpSp>
          <p:nvGrpSpPr>
            <p:cNvPr id="30" name="Group 29">
              <a:extLst>
                <a:ext uri="{FF2B5EF4-FFF2-40B4-BE49-F238E27FC236}">
                  <a16:creationId xmlns:a16="http://schemas.microsoft.com/office/drawing/2014/main" id="{3E660F7F-FB15-4A90-AA00-A6A2404734A6}"/>
                </a:ext>
              </a:extLst>
            </p:cNvPr>
            <p:cNvGrpSpPr/>
            <p:nvPr/>
          </p:nvGrpSpPr>
          <p:grpSpPr>
            <a:xfrm>
              <a:off x="5657589" y="2786796"/>
              <a:ext cx="3094446" cy="432000"/>
              <a:chOff x="1501880" y="4584503"/>
              <a:chExt cx="3094446" cy="432000"/>
            </a:xfrm>
          </p:grpSpPr>
          <p:sp>
            <p:nvSpPr>
              <p:cNvPr id="12" name="Oval 11">
                <a:extLst>
                  <a:ext uri="{FF2B5EF4-FFF2-40B4-BE49-F238E27FC236}">
                    <a16:creationId xmlns:a16="http://schemas.microsoft.com/office/drawing/2014/main" id="{33EF1281-7A49-487F-BF88-6FC973580994}"/>
                  </a:ext>
                </a:extLst>
              </p:cNvPr>
              <p:cNvSpPr/>
              <p:nvPr/>
            </p:nvSpPr>
            <p:spPr>
              <a:xfrm>
                <a:off x="1501880" y="4584503"/>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AC2D2192-4945-4317-89D2-7CB6510667B4}"/>
                  </a:ext>
                </a:extLst>
              </p:cNvPr>
              <p:cNvSpPr/>
              <p:nvPr/>
            </p:nvSpPr>
            <p:spPr>
              <a:xfrm>
                <a:off x="1910975" y="4615837"/>
                <a:ext cx="2685351" cy="369332"/>
              </a:xfrm>
              <a:prstGeom prst="rect">
                <a:avLst/>
              </a:prstGeom>
            </p:spPr>
            <p:txBody>
              <a:bodyPr wrap="none">
                <a:spAutoFit/>
              </a:bodyPr>
              <a:lstStyle/>
              <a:p>
                <a:r>
                  <a:rPr lang="en-AU">
                    <a:solidFill>
                      <a:schemeClr val="accent6"/>
                    </a:solidFill>
                  </a:rPr>
                  <a:t>Mechanical engineering </a:t>
                </a:r>
              </a:p>
            </p:txBody>
          </p:sp>
        </p:grpSp>
        <p:grpSp>
          <p:nvGrpSpPr>
            <p:cNvPr id="31" name="Group 30">
              <a:extLst>
                <a:ext uri="{FF2B5EF4-FFF2-40B4-BE49-F238E27FC236}">
                  <a16:creationId xmlns:a16="http://schemas.microsoft.com/office/drawing/2014/main" id="{5C0F05CB-EA34-4012-8F43-548B459B81D3}"/>
                </a:ext>
              </a:extLst>
            </p:cNvPr>
            <p:cNvGrpSpPr/>
            <p:nvPr/>
          </p:nvGrpSpPr>
          <p:grpSpPr>
            <a:xfrm>
              <a:off x="5657589" y="3359322"/>
              <a:ext cx="2850789" cy="432000"/>
              <a:chOff x="1501880" y="5135197"/>
              <a:chExt cx="2850789" cy="432000"/>
            </a:xfrm>
          </p:grpSpPr>
          <p:sp>
            <p:nvSpPr>
              <p:cNvPr id="24" name="Rectangle 23">
                <a:extLst>
                  <a:ext uri="{FF2B5EF4-FFF2-40B4-BE49-F238E27FC236}">
                    <a16:creationId xmlns:a16="http://schemas.microsoft.com/office/drawing/2014/main" id="{78B8F438-6E67-4D68-B202-A1B870253596}"/>
                  </a:ext>
                </a:extLst>
              </p:cNvPr>
              <p:cNvSpPr/>
              <p:nvPr/>
            </p:nvSpPr>
            <p:spPr>
              <a:xfrm>
                <a:off x="1910975" y="5166531"/>
                <a:ext cx="2441694" cy="369332"/>
              </a:xfrm>
              <a:prstGeom prst="rect">
                <a:avLst/>
              </a:prstGeom>
            </p:spPr>
            <p:txBody>
              <a:bodyPr wrap="none">
                <a:spAutoFit/>
              </a:bodyPr>
              <a:lstStyle/>
              <a:p>
                <a:r>
                  <a:rPr lang="en-AU">
                    <a:solidFill>
                      <a:schemeClr val="accent6"/>
                    </a:solidFill>
                  </a:rPr>
                  <a:t>Structural engineering</a:t>
                </a:r>
              </a:p>
            </p:txBody>
          </p:sp>
          <p:sp>
            <p:nvSpPr>
              <p:cNvPr id="25" name="Oval 24">
                <a:extLst>
                  <a:ext uri="{FF2B5EF4-FFF2-40B4-BE49-F238E27FC236}">
                    <a16:creationId xmlns:a16="http://schemas.microsoft.com/office/drawing/2014/main" id="{0679D78A-EC5D-46D3-94A1-F62A09F368BA}"/>
                  </a:ext>
                </a:extLst>
              </p:cNvPr>
              <p:cNvSpPr/>
              <p:nvPr/>
            </p:nvSpPr>
            <p:spPr>
              <a:xfrm>
                <a:off x="1501880" y="5135197"/>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3" name="Graphic 32" descr="Construction worker">
              <a:extLst>
                <a:ext uri="{FF2B5EF4-FFF2-40B4-BE49-F238E27FC236}">
                  <a16:creationId xmlns:a16="http://schemas.microsoft.com/office/drawing/2014/main" id="{B58AA145-9BAE-4443-A7AA-E110E61D84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1661" y="2343146"/>
              <a:ext cx="396000" cy="396000"/>
            </a:xfrm>
            <a:prstGeom prst="rect">
              <a:avLst/>
            </a:prstGeom>
          </p:spPr>
        </p:pic>
        <p:pic>
          <p:nvPicPr>
            <p:cNvPr id="35" name="Graphic 34" descr="Excavator">
              <a:extLst>
                <a:ext uri="{FF2B5EF4-FFF2-40B4-BE49-F238E27FC236}">
                  <a16:creationId xmlns:a16="http://schemas.microsoft.com/office/drawing/2014/main" id="{D7F8A331-51AC-401B-9BF2-354263261E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1555" y="2222223"/>
              <a:ext cx="396000" cy="396000"/>
            </a:xfrm>
            <a:prstGeom prst="rect">
              <a:avLst/>
            </a:prstGeom>
          </p:spPr>
        </p:pic>
        <p:pic>
          <p:nvPicPr>
            <p:cNvPr id="37" name="Graphic 36" descr="Mining tools">
              <a:extLst>
                <a:ext uri="{FF2B5EF4-FFF2-40B4-BE49-F238E27FC236}">
                  <a16:creationId xmlns:a16="http://schemas.microsoft.com/office/drawing/2014/main" id="{2A7DB5F6-5E11-4D99-8ACD-7C7F1A8087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25245" y="2857874"/>
              <a:ext cx="309555" cy="309555"/>
            </a:xfrm>
            <a:prstGeom prst="rect">
              <a:avLst/>
            </a:prstGeom>
          </p:spPr>
        </p:pic>
        <p:pic>
          <p:nvPicPr>
            <p:cNvPr id="39" name="Graphic 38" descr="Hammer">
              <a:extLst>
                <a:ext uri="{FF2B5EF4-FFF2-40B4-BE49-F238E27FC236}">
                  <a16:creationId xmlns:a16="http://schemas.microsoft.com/office/drawing/2014/main" id="{0A5D663D-89F1-4C2F-82CC-0D55482C64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47376" y="3423375"/>
              <a:ext cx="287424" cy="287424"/>
            </a:xfrm>
            <a:prstGeom prst="rect">
              <a:avLst/>
            </a:prstGeom>
          </p:spPr>
        </p:pic>
      </p:grpSp>
      <p:sp>
        <p:nvSpPr>
          <p:cNvPr id="41" name="Rectangle: Rounded Corners 40">
            <a:extLst>
              <a:ext uri="{FF2B5EF4-FFF2-40B4-BE49-F238E27FC236}">
                <a16:creationId xmlns:a16="http://schemas.microsoft.com/office/drawing/2014/main" id="{C595F419-5505-4CEA-9638-1DA1AD225B81}"/>
              </a:ext>
            </a:extLst>
          </p:cNvPr>
          <p:cNvSpPr/>
          <p:nvPr/>
        </p:nvSpPr>
        <p:spPr>
          <a:xfrm>
            <a:off x="2566713" y="6498723"/>
            <a:ext cx="7587481" cy="259128"/>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solidFill>
                  <a:schemeClr val="accent1"/>
                </a:solidFill>
              </a:rPr>
              <a:t>Registration via the </a:t>
            </a:r>
            <a:r>
              <a:rPr lang="en-AU" sz="1400" b="1">
                <a:solidFill>
                  <a:schemeClr val="accent1"/>
                </a:solidFill>
                <a:hlinkClick r:id="rId14">
                  <a:extLst>
                    <a:ext uri="{A12FA001-AC4F-418D-AE19-62706E023703}">
                      <ahyp:hlinkClr xmlns:ahyp="http://schemas.microsoft.com/office/drawing/2018/hyperlinkcolor" val="tx"/>
                    </a:ext>
                  </a:extLst>
                </a:hlinkClick>
              </a:rPr>
              <a:t>Service NSW website </a:t>
            </a:r>
            <a:r>
              <a:rPr lang="en-AU" sz="1400" b="1">
                <a:solidFill>
                  <a:schemeClr val="accent1"/>
                </a:solidFill>
              </a:rPr>
              <a:t>will open from 1</a:t>
            </a:r>
            <a:r>
              <a:rPr lang="en-AU" sz="1400" b="1" baseline="30000">
                <a:solidFill>
                  <a:schemeClr val="accent1"/>
                </a:solidFill>
              </a:rPr>
              <a:t>st</a:t>
            </a:r>
            <a:r>
              <a:rPr lang="en-AU" sz="1400" b="1">
                <a:solidFill>
                  <a:schemeClr val="accent1"/>
                </a:solidFill>
              </a:rPr>
              <a:t> July.</a:t>
            </a:r>
          </a:p>
        </p:txBody>
      </p:sp>
      <p:sp>
        <p:nvSpPr>
          <p:cNvPr id="5" name="Rectangle 4">
            <a:extLst>
              <a:ext uri="{FF2B5EF4-FFF2-40B4-BE49-F238E27FC236}">
                <a16:creationId xmlns:a16="http://schemas.microsoft.com/office/drawing/2014/main" id="{162800D3-6598-4C1F-BA64-89F0AE2BF64E}"/>
              </a:ext>
            </a:extLst>
          </p:cNvPr>
          <p:cNvSpPr/>
          <p:nvPr/>
        </p:nvSpPr>
        <p:spPr>
          <a:xfrm>
            <a:off x="2272559" y="5895590"/>
            <a:ext cx="7973352" cy="369332"/>
          </a:xfrm>
          <a:prstGeom prst="rect">
            <a:avLst/>
          </a:prstGeom>
        </p:spPr>
        <p:txBody>
          <a:bodyPr wrap="square">
            <a:spAutoFit/>
          </a:bodyPr>
          <a:lstStyle/>
          <a:p>
            <a:pPr algn="ctr" fontAlgn="base"/>
            <a:r>
              <a:rPr lang="en-AU" b="1" dirty="0">
                <a:solidFill>
                  <a:schemeClr val="accent1"/>
                </a:solidFill>
                <a:latin typeface="Arial" panose="020B0604020202020204" pitchFamily="34" charset="0"/>
                <a:ea typeface="Times New Roman" panose="02020603050405020304" pitchFamily="18" charset="0"/>
              </a:rPr>
              <a:t>Professional engineer must be an individual and not a company </a:t>
            </a:r>
            <a:endParaRPr lang="en-AU" b="1" dirty="0">
              <a:solidFill>
                <a:schemeClr val="accent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21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2DD92C-26AB-422A-BED7-02BF6309BCBF}"/>
              </a:ext>
            </a:extLst>
          </p:cNvPr>
          <p:cNvSpPr>
            <a:spLocks noGrp="1"/>
          </p:cNvSpPr>
          <p:nvPr>
            <p:ph type="sldNum" sz="quarter" idx="11"/>
          </p:nvPr>
        </p:nvSpPr>
        <p:spPr/>
        <p:txBody>
          <a:bodyPr/>
          <a:lstStyle/>
          <a:p>
            <a:fld id="{CE083B5F-2575-4087-85D7-5D931753F02B}" type="slidenum">
              <a:rPr lang="en-AU" smtClean="0"/>
              <a:t>9</a:t>
            </a:fld>
            <a:endParaRPr lang="en-AU"/>
          </a:p>
        </p:txBody>
      </p:sp>
      <p:sp>
        <p:nvSpPr>
          <p:cNvPr id="6" name="Text Placeholder 5">
            <a:extLst>
              <a:ext uri="{FF2B5EF4-FFF2-40B4-BE49-F238E27FC236}">
                <a16:creationId xmlns:a16="http://schemas.microsoft.com/office/drawing/2014/main" id="{D2BA0972-72F7-4C8A-A232-90CD083D6F11}"/>
              </a:ext>
            </a:extLst>
          </p:cNvPr>
          <p:cNvSpPr>
            <a:spLocks noGrp="1"/>
          </p:cNvSpPr>
          <p:nvPr>
            <p:ph type="body" sz="quarter" idx="12"/>
          </p:nvPr>
        </p:nvSpPr>
        <p:spPr>
          <a:xfrm>
            <a:off x="593275" y="2674754"/>
            <a:ext cx="7566655" cy="1495794"/>
          </a:xfrm>
        </p:spPr>
        <p:txBody>
          <a:bodyPr/>
          <a:lstStyle/>
          <a:p>
            <a:r>
              <a:rPr lang="en-AU" sz="5400" dirty="0"/>
              <a:t>Registering as a Design or Building Practitioner</a:t>
            </a:r>
          </a:p>
        </p:txBody>
      </p:sp>
    </p:spTree>
    <p:extLst>
      <p:ext uri="{BB962C8B-B14F-4D97-AF65-F5344CB8AC3E}">
        <p14:creationId xmlns:p14="http://schemas.microsoft.com/office/powerpoint/2010/main" val="310280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 Government | Premier &amp; Cabinet">
  <a:themeElements>
    <a:clrScheme name="Custom 2">
      <a:dk1>
        <a:srgbClr val="000000"/>
      </a:dk1>
      <a:lt1>
        <a:srgbClr val="FFFFFF"/>
      </a:lt1>
      <a:dk2>
        <a:srgbClr val="4F4F4F"/>
      </a:dk2>
      <a:lt2>
        <a:srgbClr val="E7E6E6"/>
      </a:lt2>
      <a:accent1>
        <a:srgbClr val="D7153A"/>
      </a:accent1>
      <a:accent2>
        <a:srgbClr val="002664"/>
      </a:accent2>
      <a:accent3>
        <a:srgbClr val="0A7CB9"/>
      </a:accent3>
      <a:accent4>
        <a:srgbClr val="84BDDC"/>
      </a:accent4>
      <a:accent5>
        <a:srgbClr val="00ABE6"/>
      </a:accent5>
      <a:accent6>
        <a:srgbClr val="4F4F4F"/>
      </a:accent6>
      <a:hlink>
        <a:srgbClr val="D7153A"/>
      </a:hlink>
      <a:folHlink>
        <a:srgbClr val="D7153A"/>
      </a:folHlink>
    </a:clrScheme>
    <a:fontScheme name="NSW Govern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lnSpc>
            <a:spcPct val="90000"/>
          </a:lnSpc>
          <a:spcAft>
            <a:spcPts val="800"/>
          </a:spcAft>
          <a:defRPr sz="1600" dirty="0" err="1" smtClean="0">
            <a:solidFill>
              <a:schemeClr val="tx2"/>
            </a:solidFill>
          </a:defRPr>
        </a:defPPr>
      </a:lstStyle>
    </a:txDef>
  </a:objectDefaults>
  <a:extraClrSchemeLst/>
  <a:extLst>
    <a:ext uri="{05A4C25C-085E-4340-85A3-A5531E510DB2}">
      <thm15:themeFamily xmlns:thm15="http://schemas.microsoft.com/office/thememl/2012/main" name="Construct NSW PowerPoint template" id="{D6F20721-9B42-4DF3-B781-CA3BB966AAF1}" vid="{FE0995BD-5297-49BA-AD1C-4E476BC86B07}"/>
    </a:ext>
  </a:extLst>
</a:theme>
</file>

<file path=ppt/theme/theme2.xml><?xml version="1.0" encoding="utf-8"?>
<a:theme xmlns:a="http://schemas.openxmlformats.org/drawingml/2006/main" name="1_NSW Government | Premier &amp; Cabinet">
  <a:themeElements>
    <a:clrScheme name="Custom 1">
      <a:dk1>
        <a:srgbClr val="000000"/>
      </a:dk1>
      <a:lt1>
        <a:srgbClr val="FFFFFF"/>
      </a:lt1>
      <a:dk2>
        <a:srgbClr val="4F4F4F"/>
      </a:dk2>
      <a:lt2>
        <a:srgbClr val="E7E6E6"/>
      </a:lt2>
      <a:accent1>
        <a:srgbClr val="D7153A"/>
      </a:accent1>
      <a:accent2>
        <a:srgbClr val="002664"/>
      </a:accent2>
      <a:accent3>
        <a:srgbClr val="0A7CB9"/>
      </a:accent3>
      <a:accent4>
        <a:srgbClr val="84BDDC"/>
      </a:accent4>
      <a:accent5>
        <a:srgbClr val="00ABE6"/>
      </a:accent5>
      <a:accent6>
        <a:srgbClr val="4F4F4F"/>
      </a:accent6>
      <a:hlink>
        <a:srgbClr val="D7153A"/>
      </a:hlink>
      <a:folHlink>
        <a:srgbClr val="D7153A"/>
      </a:folHlink>
    </a:clrScheme>
    <a:fontScheme name="NSW Govern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lnSpc>
            <a:spcPct val="90000"/>
          </a:lnSpc>
          <a:spcAft>
            <a:spcPts val="800"/>
          </a:spcAft>
          <a:defRPr sz="1600" dirty="0" err="1" smtClean="0">
            <a:solidFill>
              <a:schemeClr val="tx2"/>
            </a:solidFill>
          </a:defRPr>
        </a:defPPr>
      </a:lstStyle>
    </a:txDef>
  </a:objectDefaults>
  <a:extraClrSchemeLst/>
  <a:extLst>
    <a:ext uri="{05A4C25C-085E-4340-85A3-A5531E510DB2}">
      <thm15:themeFamily xmlns:thm15="http://schemas.microsoft.com/office/thememl/2012/main" name="Construct NSW PowerPoint template" id="{D6F20721-9B42-4DF3-B781-CA3BB966AAF1}" vid="{1D8BD88A-8245-43AD-ADCD-F1F4CDA7B6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etadata xmlns="http://www.objective.com/ecm/document/metadata/4E3871FEBC3EDC3EE0531950520A6160" version="1.0.0">
  <systemFields>
    <field name="Objective-Id">
      <value order="0">A2421569</value>
    </field>
    <field name="Objective-Title">
      <value order="0">Powerpoint template with NSW gov logo</value>
    </field>
    <field name="Objective-Description">
      <value order="0"/>
    </field>
    <field name="Objective-CreationStamp">
      <value order="0">2018-02-06T22:56:11Z</value>
    </field>
    <field name="Objective-IsApproved">
      <value order="0">false</value>
    </field>
    <field name="Objective-IsPublished">
      <value order="0">true</value>
    </field>
    <field name="Objective-DatePublished">
      <value order="0">2018-11-09T03:58:21Z</value>
    </field>
    <field name="Objective-ModificationStamp">
      <value order="0">2018-11-09T03:58:21Z</value>
    </field>
    <field name="Objective-Owner">
      <value order="0">Hansni Bhagani</value>
    </field>
    <field name="Objective-Path">
      <value order="0">Objective Global Folder:10. Templates:Branding, Templates and Style Guides</value>
    </field>
    <field name="Objective-Parent">
      <value order="0">Branding, Templates and Style Guides</value>
    </field>
    <field name="Objective-State">
      <value order="0">Published</value>
    </field>
    <field name="Objective-VersionId">
      <value order="0">vA4904045</value>
    </field>
    <field name="Objective-Version">
      <value order="0">2.0</value>
    </field>
    <field name="Objective-VersionNumber">
      <value order="0">5</value>
    </field>
    <field name="Objective-VersionComment">
      <value order="0"/>
    </field>
    <field name="Objective-FileNumber">
      <value order="0">qA332719</value>
    </field>
    <field name="Objective-Classification">
      <value order="0"/>
    </field>
    <field name="Objective-Caveats">
      <value order="0"/>
    </field>
  </systemFields>
  <catalogues>
    <catalogue name="Document Type Catalogue" type="type" ori="id:cA17">
      <field name="Objective-Sensitivity Label">
        <value order="0">None</value>
      </field>
      <field name="Objective-Approval Status">
        <value order="0">Never Submitted</value>
      </field>
      <field name="Objective-Document Type">
        <value order="0">Standard Document / Other (SD)</value>
      </field>
      <field name="Objective-Approval History">
        <value order="0"/>
      </field>
      <field name="Objective-Print and Dispatch Instructions">
        <value order="0"/>
      </field>
      <field name="Objective-Submitted By">
        <value order="0"/>
      </field>
      <field name="Objective-Shared By">
        <value order="0"/>
      </field>
      <field name="Objective-Approval Due">
        <value order="0"/>
      </field>
      <field name="Objective-Current Approver">
        <value order="0"/>
      </field>
      <field name="Objective-Document Tag(s)">
        <value order="0"/>
      </field>
      <field name="Objective-Print and Dispatch Approach">
        <value order="0"/>
      </field>
      <field name="Objective-Approval Date">
        <value order="0"/>
      </field>
    </catalogue>
  </catalogues>
</metadata>
</file>

<file path=customXml/item2.xml><?xml version="1.0" encoding="utf-8"?>
<ct:contentTypeSchema xmlns:ct="http://schemas.microsoft.com/office/2006/metadata/contentType" xmlns:ma="http://schemas.microsoft.com/office/2006/metadata/properties/metaAttributes" ct:_="" ma:_="" ma:contentTypeName="Document" ma:contentTypeID="0x01010064F277F4D6FC3449B4DFAD49B2305C34" ma:contentTypeVersion="11" ma:contentTypeDescription="Create a new document." ma:contentTypeScope="" ma:versionID="0f8eb4f9590f8d02e73964a7209a041c">
  <xsd:schema xmlns:xsd="http://www.w3.org/2001/XMLSchema" xmlns:xs="http://www.w3.org/2001/XMLSchema" xmlns:p="http://schemas.microsoft.com/office/2006/metadata/properties" xmlns:ns2="69dc970e-098e-4fb0-89db-99d32d557e58" xmlns:ns3="42c0e64e-009e-4b39-85e4-efa25d9c94e7" targetNamespace="http://schemas.microsoft.com/office/2006/metadata/properties" ma:root="true" ma:fieldsID="e44d9b1944dceaa9568d4efa77b74c06" ns2:_="" ns3:_="">
    <xsd:import namespace="69dc970e-098e-4fb0-89db-99d32d557e58"/>
    <xsd:import namespace="42c0e64e-009e-4b39-85e4-efa25d9c94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c970e-098e-4fb0-89db-99d32d557e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0e64e-009e-4b39-85e4-efa25d9c94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42c0e64e-009e-4b39-85e4-efa25d9c94e7">
      <UserInfo>
        <DisplayName>Lydia Dickinson</DisplayName>
        <AccountId>331</AccountId>
        <AccountType/>
      </UserInfo>
      <UserInfo>
        <DisplayName>Elizabeth Stewart</DisplayName>
        <AccountId>84</AccountId>
        <AccountType/>
      </UserInfo>
    </SharedWithUsers>
  </documentManagement>
</p:properties>
</file>

<file path=customXml/itemProps1.xml><?xml version="1.0" encoding="utf-8"?>
<ds:datastoreItem xmlns:ds="http://schemas.openxmlformats.org/officeDocument/2006/customXml" ds:itemID="{5745109E-2DDF-40CB-AC2B-FF9B10C90820}">
  <ds:schemaRefs>
    <ds:schemaRef ds:uri="http://www.objective.com/ecm/document/metadata/4E3871FEBC3EDC3EE0531950520A6160"/>
  </ds:schemaRefs>
</ds:datastoreItem>
</file>

<file path=customXml/itemProps2.xml><?xml version="1.0" encoding="utf-8"?>
<ds:datastoreItem xmlns:ds="http://schemas.openxmlformats.org/officeDocument/2006/customXml" ds:itemID="{F5EC2C43-1ACA-4011-B307-63055B0C41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c970e-098e-4fb0-89db-99d32d557e58"/>
    <ds:schemaRef ds:uri="42c0e64e-009e-4b39-85e4-efa25d9c94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D61F6-11BA-492C-8409-3C431886B64A}">
  <ds:schemaRefs>
    <ds:schemaRef ds:uri="http://schemas.microsoft.com/sharepoint/v3/contenttype/forms"/>
  </ds:schemaRefs>
</ds:datastoreItem>
</file>

<file path=customXml/itemProps4.xml><?xml version="1.0" encoding="utf-8"?>
<ds:datastoreItem xmlns:ds="http://schemas.openxmlformats.org/officeDocument/2006/customXml" ds:itemID="{EEC5C831-B85A-4E3F-B03C-E83BC06B4F2B}">
  <ds:schemaRefs>
    <ds:schemaRef ds:uri="3ef975af-cd62-4de0-9ca5-538ee1d5faae"/>
    <ds:schemaRef ds:uri="f2f05346-fe61-4b61-9254-0caca87996c7"/>
    <ds:schemaRef ds:uri="http://schemas.microsoft.com/office/2006/metadata/properties"/>
    <ds:schemaRef ds:uri="http://schemas.microsoft.com/office/infopath/2007/PartnerControls"/>
    <ds:schemaRef ds:uri="42c0e64e-009e-4b39-85e4-efa25d9c94e7"/>
  </ds:schemaRefs>
</ds:datastoreItem>
</file>

<file path=docProps/app.xml><?xml version="1.0" encoding="utf-8"?>
<Properties xmlns="http://schemas.openxmlformats.org/officeDocument/2006/extended-properties" xmlns:vt="http://schemas.openxmlformats.org/officeDocument/2006/docPropsVTypes">
  <Template>Construct NSW PowerPoint template</Template>
  <TotalTime>3041</TotalTime>
  <Words>4891</Words>
  <Application>Microsoft Office PowerPoint</Application>
  <PresentationFormat>Widescreen</PresentationFormat>
  <Paragraphs>449</Paragraphs>
  <Slides>50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Calibri</vt:lpstr>
      <vt:lpstr>HCo Gotham SSm</vt:lpstr>
      <vt:lpstr>Poppins</vt:lpstr>
      <vt:lpstr>Roboto</vt:lpstr>
      <vt:lpstr>Times New Roman</vt:lpstr>
      <vt:lpstr>Wingdings</vt:lpstr>
      <vt:lpstr>NSW Government | Premier &amp; Cabinet</vt:lpstr>
      <vt:lpstr>1_NSW Government | Premier &amp; Cabinet</vt:lpstr>
      <vt:lpstr>PowerPoint Presentation</vt:lpstr>
      <vt:lpstr>PowerPoint Presentation</vt:lpstr>
      <vt:lpstr>The D&amp;BP Scheme commences on 1 July 2021. It introduces new obligations for professionals working on Class 2 buildings. </vt:lpstr>
      <vt:lpstr>The D&amp;BP  Scheme applies to buildings that are Class 2, or contain a Class 2 component</vt:lpstr>
      <vt:lpstr>Exempt building work is outside the regime </vt:lpstr>
      <vt:lpstr>  Who needs to register under the D&amp;BP Scheme?</vt:lpstr>
      <vt:lpstr>PowerPoint Presentation</vt:lpstr>
      <vt:lpstr>Professional Engineers – who needs to register?</vt:lpstr>
      <vt:lpstr>PowerPoint Presentation</vt:lpstr>
      <vt:lpstr>Who needs to register under the D&amp;BP Scheme?</vt:lpstr>
      <vt:lpstr>PowerPoint Presentation</vt:lpstr>
      <vt:lpstr>Who needs to register under the D&amp;BP Scheme?</vt:lpstr>
      <vt:lpstr>Who needs to register under the D&amp;BP Scheme?</vt:lpstr>
      <vt:lpstr>Registration of Body Corporate as a Design Practitioner</vt:lpstr>
      <vt:lpstr>Registration of Body Corporate as Building Practitioner</vt:lpstr>
      <vt:lpstr>PowerPoint Presentation</vt:lpstr>
      <vt:lpstr>PowerPoint Presentation</vt:lpstr>
      <vt:lpstr>PowerPoint Presentation</vt:lpstr>
      <vt:lpstr>Design compliance declarations</vt:lpstr>
      <vt:lpstr>Building compliance declarations</vt:lpstr>
      <vt:lpstr>Declarations will happen at four key stages in the design &amp; construction process</vt:lpstr>
      <vt:lpstr>Design Practitioners – Design Guidelines</vt:lpstr>
      <vt:lpstr>The regulated designs, compliance declarations and associated documents to be lodged in the NSW Planning Portal at the following stages:</vt:lpstr>
      <vt:lpstr>NSW Planning Portal</vt:lpstr>
      <vt:lpstr>PowerPoint Presentation</vt:lpstr>
      <vt:lpstr>Complete designs before building work started</vt:lpstr>
      <vt:lpstr>How it works for a mixed use, staged development?</vt:lpstr>
      <vt:lpstr>PowerPoint Presentation</vt:lpstr>
      <vt:lpstr>PowerPoint Presentation</vt:lpstr>
      <vt:lpstr>PowerPoint Presentation</vt:lpstr>
      <vt:lpstr>PowerPoint Presentation</vt:lpstr>
      <vt:lpstr>Contract: engaging an engineer </vt:lpstr>
      <vt:lpstr>Contract: engaging a building practitioner</vt:lpstr>
      <vt:lpstr>What terms and conditions to consider changing?</vt:lpstr>
      <vt:lpstr>Contract terms: engaging a design practitioner</vt:lpstr>
      <vt:lpstr>Contracts must include:</vt:lpstr>
      <vt:lpstr>Insurance  </vt:lpstr>
      <vt:lpstr>PowerPoint Presentation</vt:lpstr>
      <vt:lpstr>Builders and Designers (all classes) </vt:lpstr>
      <vt:lpstr>Skills Must be able to interpret, apply and assess compliance with the relevant requirements of the BCA   Experience  5 years practical which is:  Recent – at least 5 years (or equivalent part-time) experience within the last 10 years, including at least 2 years Australian experience.  Relevant – experience relevant to this class of registration involving a class 2, 3, 9a or 9c building. </vt:lpstr>
      <vt:lpstr>Skills Must be able to interpret, apply and assess compliance with the relevant requirements of the BCA  Apply and assess compliance with relevant standards relating to the design of a building, including materials, finishes, fittings, components and systems of a building relevant to the class of registration.   Experience  5 years practical which is: Recent and Relevant </vt:lpstr>
      <vt:lpstr>For all classes of designers visit the Fair Trading website </vt:lpstr>
      <vt:lpstr>Building Code of Australia</vt:lpstr>
      <vt:lpstr>PowerPoint Presentation</vt:lpstr>
      <vt:lpstr>Code of Practice</vt:lpstr>
      <vt:lpstr>Continuing Professional Development (CPD)</vt:lpstr>
      <vt:lpstr>PowerPoint Presentation</vt:lpstr>
      <vt:lpstr>PowerPoint Presentation</vt:lpstr>
      <vt:lpstr>Explanatory videos for builders, designers and engineers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Naughton</dc:creator>
  <cp:lastModifiedBy>Kathryn Hurford</cp:lastModifiedBy>
  <cp:revision>4</cp:revision>
  <cp:lastPrinted>2021-04-13T01:46:11Z</cp:lastPrinted>
  <dcterms:created xsi:type="dcterms:W3CDTF">2021-04-08T01:15:44Z</dcterms:created>
  <dcterms:modified xsi:type="dcterms:W3CDTF">2021-05-26T03:33:27Z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A2421569</vt:lpwstr>
  </property>
  <property fmtid="{D5CDD505-2E9C-101B-9397-08002B2CF9AE}" pid="4" name="Objective-Title">
    <vt:lpwstr>Powerpoint template with NSW gov logo</vt:lpwstr>
  </property>
  <property fmtid="{D5CDD505-2E9C-101B-9397-08002B2CF9AE}" pid="5" name="Objective-Description">
    <vt:lpwstr/>
  </property>
  <property fmtid="{D5CDD505-2E9C-101B-9397-08002B2CF9AE}" pid="6" name="Objective-CreationStamp">
    <vt:filetime>2018-02-08T02:11:15Z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2018-11-09T03:58:21Z</vt:filetime>
  </property>
  <property fmtid="{D5CDD505-2E9C-101B-9397-08002B2CF9AE}" pid="10" name="Objective-ModificationStamp">
    <vt:filetime>2018-11-09T03:58:21Z</vt:filetime>
  </property>
  <property fmtid="{D5CDD505-2E9C-101B-9397-08002B2CF9AE}" pid="11" name="Objective-Owner">
    <vt:lpwstr>Hansni Bhagani</vt:lpwstr>
  </property>
  <property fmtid="{D5CDD505-2E9C-101B-9397-08002B2CF9AE}" pid="12" name="Objective-Path">
    <vt:lpwstr>Objective Global Folder:10. Templates:Branding, Templates and Style Guides:</vt:lpwstr>
  </property>
  <property fmtid="{D5CDD505-2E9C-101B-9397-08002B2CF9AE}" pid="13" name="Objective-Parent">
    <vt:lpwstr>Branding, Templates and Style Guides</vt:lpwstr>
  </property>
  <property fmtid="{D5CDD505-2E9C-101B-9397-08002B2CF9AE}" pid="14" name="Objective-State">
    <vt:lpwstr>Published</vt:lpwstr>
  </property>
  <property fmtid="{D5CDD505-2E9C-101B-9397-08002B2CF9AE}" pid="15" name="Objective-VersionId">
    <vt:lpwstr>vA4904045</vt:lpwstr>
  </property>
  <property fmtid="{D5CDD505-2E9C-101B-9397-08002B2CF9AE}" pid="16" name="Objective-Version">
    <vt:lpwstr>2.0</vt:lpwstr>
  </property>
  <property fmtid="{D5CDD505-2E9C-101B-9397-08002B2CF9AE}" pid="17" name="Objective-VersionNumber">
    <vt:r8>5</vt:r8>
  </property>
  <property fmtid="{D5CDD505-2E9C-101B-9397-08002B2CF9AE}" pid="18" name="Objective-VersionComment">
    <vt:lpwstr/>
  </property>
  <property fmtid="{D5CDD505-2E9C-101B-9397-08002B2CF9AE}" pid="19" name="Objective-FileNumber">
    <vt:lpwstr>DPC15/02479</vt:lpwstr>
  </property>
  <property fmtid="{D5CDD505-2E9C-101B-9397-08002B2CF9AE}" pid="20" name="Objective-Classification">
    <vt:lpwstr>[Inherited - none]</vt:lpwstr>
  </property>
  <property fmtid="{D5CDD505-2E9C-101B-9397-08002B2CF9AE}" pid="21" name="Objective-Caveats">
    <vt:lpwstr/>
  </property>
  <property fmtid="{D5CDD505-2E9C-101B-9397-08002B2CF9AE}" pid="22" name="Objective-Approval Status">
    <vt:lpwstr>Never Submitted</vt:lpwstr>
  </property>
  <property fmtid="{D5CDD505-2E9C-101B-9397-08002B2CF9AE}" pid="23" name="Objective-Document Type">
    <vt:lpwstr>Standard Document / Other (SD)</vt:lpwstr>
  </property>
  <property fmtid="{D5CDD505-2E9C-101B-9397-08002B2CF9AE}" pid="24" name="Objective-Sensitivity Label">
    <vt:lpwstr>None</vt:lpwstr>
  </property>
  <property fmtid="{D5CDD505-2E9C-101B-9397-08002B2CF9AE}" pid="25" name="Objective-Approval History">
    <vt:lpwstr/>
  </property>
  <property fmtid="{D5CDD505-2E9C-101B-9397-08002B2CF9AE}" pid="26" name="Objective-Print and Dispatch Instructions">
    <vt:lpwstr/>
  </property>
  <property fmtid="{D5CDD505-2E9C-101B-9397-08002B2CF9AE}" pid="27" name="Objective-Submitted By">
    <vt:lpwstr/>
  </property>
  <property fmtid="{D5CDD505-2E9C-101B-9397-08002B2CF9AE}" pid="28" name="Objective-Approval Due">
    <vt:lpwstr/>
  </property>
  <property fmtid="{D5CDD505-2E9C-101B-9397-08002B2CF9AE}" pid="29" name="Objective-Current Approver">
    <vt:lpwstr/>
  </property>
  <property fmtid="{D5CDD505-2E9C-101B-9397-08002B2CF9AE}" pid="30" name="Objective-Document Tag(s)">
    <vt:lpwstr/>
  </property>
  <property fmtid="{D5CDD505-2E9C-101B-9397-08002B2CF9AE}" pid="31" name="Objective-Print and Dispatch Approach">
    <vt:lpwstr/>
  </property>
  <property fmtid="{D5CDD505-2E9C-101B-9397-08002B2CF9AE}" pid="32" name="Objective-Approval Date">
    <vt:lpwstr/>
  </property>
  <property fmtid="{D5CDD505-2E9C-101B-9397-08002B2CF9AE}" pid="33" name="Objective-Comment">
    <vt:lpwstr/>
  </property>
  <property fmtid="{D5CDD505-2E9C-101B-9397-08002B2CF9AE}" pid="34" name="Objective-Sensitivity Label [system]">
    <vt:lpwstr>None</vt:lpwstr>
  </property>
  <property fmtid="{D5CDD505-2E9C-101B-9397-08002B2CF9AE}" pid="35" name="Objective-Document Type [system]">
    <vt:lpwstr>Standard Document / Other (SD)</vt:lpwstr>
  </property>
  <property fmtid="{D5CDD505-2E9C-101B-9397-08002B2CF9AE}" pid="36" name="Objective-Approval Status [system]">
    <vt:lpwstr>Never Submitted</vt:lpwstr>
  </property>
  <property fmtid="{D5CDD505-2E9C-101B-9397-08002B2CF9AE}" pid="37" name="Objective-Approval Due [system]">
    <vt:lpwstr/>
  </property>
  <property fmtid="{D5CDD505-2E9C-101B-9397-08002B2CF9AE}" pid="38" name="Objective-Approval Date [system]">
    <vt:lpwstr/>
  </property>
  <property fmtid="{D5CDD505-2E9C-101B-9397-08002B2CF9AE}" pid="39" name="Objective-Submitted By [system]">
    <vt:lpwstr/>
  </property>
  <property fmtid="{D5CDD505-2E9C-101B-9397-08002B2CF9AE}" pid="40" name="Objective-Current Approver [system]">
    <vt:lpwstr/>
  </property>
  <property fmtid="{D5CDD505-2E9C-101B-9397-08002B2CF9AE}" pid="41" name="Objective-Approval History [system]">
    <vt:lpwstr/>
  </property>
  <property fmtid="{D5CDD505-2E9C-101B-9397-08002B2CF9AE}" pid="42" name="Objective-Print and Dispatch Approach [system]">
    <vt:lpwstr/>
  </property>
  <property fmtid="{D5CDD505-2E9C-101B-9397-08002B2CF9AE}" pid="43" name="Objective-Print and Dispatch Instructions [system]">
    <vt:lpwstr/>
  </property>
  <property fmtid="{D5CDD505-2E9C-101B-9397-08002B2CF9AE}" pid="44" name="Objective-Document Tag(s) [system]">
    <vt:lpwstr/>
  </property>
  <property fmtid="{D5CDD505-2E9C-101B-9397-08002B2CF9AE}" pid="45" name="Objective-Shared By">
    <vt:lpwstr/>
  </property>
  <property fmtid="{D5CDD505-2E9C-101B-9397-08002B2CF9AE}" pid="46" name="Objective-Shared By [system]">
    <vt:lpwstr/>
  </property>
  <property fmtid="{D5CDD505-2E9C-101B-9397-08002B2CF9AE}" pid="47" name="ContentTypeId">
    <vt:lpwstr>0x01010064F277F4D6FC3449B4DFAD49B2305C34</vt:lpwstr>
  </property>
</Properties>
</file>